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4" r:id="rId3"/>
    <p:sldId id="267" r:id="rId4"/>
    <p:sldId id="265" r:id="rId5"/>
    <p:sldId id="268" r:id="rId6"/>
    <p:sldId id="259" r:id="rId7"/>
    <p:sldId id="276" r:id="rId8"/>
    <p:sldId id="277" r:id="rId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FF99"/>
    <a:srgbClr val="FFFFCC"/>
    <a:srgbClr val="FF9999"/>
    <a:srgbClr val="FF7C80"/>
    <a:srgbClr val="FFFF66"/>
    <a:srgbClr val="FFCCFF"/>
    <a:srgbClr val="FFCC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A55AF8-6CBF-4EBD-A9B2-D498425DFDD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061FCE-B1FE-44FC-A9C0-7C4D162D2671}">
      <dgm:prSet phldrT="[Text]"/>
      <dgm:spPr/>
      <dgm:t>
        <a:bodyPr/>
        <a:lstStyle/>
        <a:p>
          <a:r>
            <a:rPr lang="en-GB" dirty="0" smtClean="0"/>
            <a:t>Anna Hall (Director of Operations)</a:t>
          </a:r>
          <a:endParaRPr lang="en-US" dirty="0"/>
        </a:p>
      </dgm:t>
    </dgm:pt>
    <dgm:pt modelId="{DADBDC12-5BE6-4090-904F-F1F1DEC39BE7}" type="parTrans" cxnId="{B1F72420-2D8E-45B2-804E-4A4DF523465A}">
      <dgm:prSet/>
      <dgm:spPr/>
      <dgm:t>
        <a:bodyPr/>
        <a:lstStyle/>
        <a:p>
          <a:endParaRPr lang="en-US"/>
        </a:p>
      </dgm:t>
    </dgm:pt>
    <dgm:pt modelId="{43F92CE3-8E4D-4674-A824-5EABA4E53B1C}" type="sibTrans" cxnId="{B1F72420-2D8E-45B2-804E-4A4DF523465A}">
      <dgm:prSet/>
      <dgm:spPr/>
      <dgm:t>
        <a:bodyPr/>
        <a:lstStyle/>
        <a:p>
          <a:endParaRPr lang="en-US"/>
        </a:p>
      </dgm:t>
    </dgm:pt>
    <dgm:pt modelId="{2479FF26-A452-409A-B363-802A5185C970}">
      <dgm:prSet phldrT="[Text]"/>
      <dgm:spPr/>
      <dgm:t>
        <a:bodyPr/>
        <a:lstStyle/>
        <a:p>
          <a:r>
            <a:rPr lang="en-GB" dirty="0" smtClean="0"/>
            <a:t>Marisa Bretherton-Mackay </a:t>
          </a:r>
        </a:p>
        <a:p>
          <a:r>
            <a:rPr lang="en-GB" dirty="0" smtClean="0"/>
            <a:t>Group and Business Support Manager</a:t>
          </a:r>
          <a:endParaRPr lang="en-US" dirty="0"/>
        </a:p>
      </dgm:t>
    </dgm:pt>
    <dgm:pt modelId="{872BE72C-2BC0-4B46-A0BE-502C3FD307B5}" type="parTrans" cxnId="{913D02D5-9714-4D14-83AF-103B7E30A212}">
      <dgm:prSet/>
      <dgm:spPr/>
      <dgm:t>
        <a:bodyPr/>
        <a:lstStyle/>
        <a:p>
          <a:endParaRPr lang="en-US"/>
        </a:p>
      </dgm:t>
    </dgm:pt>
    <dgm:pt modelId="{3A57ED18-7D5E-464D-8FF9-BBDB9BE12DB2}" type="sibTrans" cxnId="{913D02D5-9714-4D14-83AF-103B7E30A212}">
      <dgm:prSet/>
      <dgm:spPr/>
      <dgm:t>
        <a:bodyPr/>
        <a:lstStyle/>
        <a:p>
          <a:endParaRPr lang="en-US"/>
        </a:p>
      </dgm:t>
    </dgm:pt>
    <dgm:pt modelId="{B242A05A-54F8-4136-8EAE-4C1756DC8EFF}">
      <dgm:prSet phldrT="[Text]"/>
      <dgm:spPr/>
      <dgm:t>
        <a:bodyPr/>
        <a:lstStyle/>
        <a:p>
          <a:r>
            <a:rPr lang="en-GB" dirty="0" smtClean="0"/>
            <a:t>Jo Hayward/ Lyndsay Wager (Training and Education Manager)</a:t>
          </a:r>
          <a:endParaRPr lang="en-US" dirty="0"/>
        </a:p>
      </dgm:t>
    </dgm:pt>
    <dgm:pt modelId="{E1EB439A-5920-49A1-884B-176BDF70EE5A}" type="parTrans" cxnId="{90441604-A544-4B94-9C92-B362D4285769}">
      <dgm:prSet/>
      <dgm:spPr/>
      <dgm:t>
        <a:bodyPr/>
        <a:lstStyle/>
        <a:p>
          <a:endParaRPr lang="en-US"/>
        </a:p>
      </dgm:t>
    </dgm:pt>
    <dgm:pt modelId="{605CFEE4-AC2A-4C4D-8430-9C4AA788E780}" type="sibTrans" cxnId="{90441604-A544-4B94-9C92-B362D4285769}">
      <dgm:prSet/>
      <dgm:spPr/>
      <dgm:t>
        <a:bodyPr/>
        <a:lstStyle/>
        <a:p>
          <a:endParaRPr lang="en-US"/>
        </a:p>
      </dgm:t>
    </dgm:pt>
    <dgm:pt modelId="{399A80E8-AE43-49DB-B833-2AF17345D931}">
      <dgm:prSet/>
      <dgm:spPr/>
      <dgm:t>
        <a:bodyPr/>
        <a:lstStyle/>
        <a:p>
          <a:r>
            <a:rPr lang="en-GB" dirty="0" smtClean="0"/>
            <a:t>Laura Cartwright</a:t>
          </a:r>
        </a:p>
        <a:p>
          <a:r>
            <a:rPr lang="en-GB" dirty="0" smtClean="0"/>
            <a:t>Group Support Coordinator</a:t>
          </a:r>
          <a:endParaRPr lang="en-US" dirty="0"/>
        </a:p>
      </dgm:t>
    </dgm:pt>
    <dgm:pt modelId="{F6B7A51B-8F23-473B-BE42-772F3A28B21D}" type="parTrans" cxnId="{4AE35989-D0F5-472E-A124-1A4E9C448F22}">
      <dgm:prSet/>
      <dgm:spPr/>
      <dgm:t>
        <a:bodyPr/>
        <a:lstStyle/>
        <a:p>
          <a:endParaRPr lang="en-US"/>
        </a:p>
      </dgm:t>
    </dgm:pt>
    <dgm:pt modelId="{A4BD549F-1BB0-4C5E-AD3F-533B90C1BBD1}" type="sibTrans" cxnId="{4AE35989-D0F5-472E-A124-1A4E9C448F22}">
      <dgm:prSet/>
      <dgm:spPr/>
      <dgm:t>
        <a:bodyPr/>
        <a:lstStyle/>
        <a:p>
          <a:endParaRPr lang="en-US"/>
        </a:p>
      </dgm:t>
    </dgm:pt>
    <dgm:pt modelId="{BECD57B6-BD06-4202-B712-CF46AD13BF17}">
      <dgm:prSet/>
      <dgm:spPr/>
      <dgm:t>
        <a:bodyPr/>
        <a:lstStyle/>
        <a:p>
          <a:r>
            <a:rPr lang="en-GB" dirty="0" smtClean="0"/>
            <a:t>Angela Sly </a:t>
          </a:r>
        </a:p>
        <a:p>
          <a:r>
            <a:rPr lang="en-GB" dirty="0" smtClean="0"/>
            <a:t>Business Support Coordinator</a:t>
          </a:r>
        </a:p>
      </dgm:t>
    </dgm:pt>
    <dgm:pt modelId="{E124A554-8440-4A4D-BA03-4B10716638C5}" type="parTrans" cxnId="{B7E21035-78F5-499A-B63C-14007EC63146}">
      <dgm:prSet/>
      <dgm:spPr/>
      <dgm:t>
        <a:bodyPr/>
        <a:lstStyle/>
        <a:p>
          <a:endParaRPr lang="en-US"/>
        </a:p>
      </dgm:t>
    </dgm:pt>
    <dgm:pt modelId="{AE268E8A-36C0-4FEE-872A-91050860CBC9}" type="sibTrans" cxnId="{B7E21035-78F5-499A-B63C-14007EC63146}">
      <dgm:prSet/>
      <dgm:spPr/>
      <dgm:t>
        <a:bodyPr/>
        <a:lstStyle/>
        <a:p>
          <a:endParaRPr lang="en-US"/>
        </a:p>
      </dgm:t>
    </dgm:pt>
    <dgm:pt modelId="{B7730AC2-3866-4E08-AE73-58B77E420CCA}">
      <dgm:prSet/>
      <dgm:spPr>
        <a:noFill/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Projects Team (no Manager)</a:t>
          </a:r>
          <a:endParaRPr lang="en-US" dirty="0">
            <a:solidFill>
              <a:schemeClr val="tx1"/>
            </a:solidFill>
          </a:endParaRPr>
        </a:p>
      </dgm:t>
    </dgm:pt>
    <dgm:pt modelId="{B6A32F12-D192-4830-B0C0-22B217F55A2D}" type="parTrans" cxnId="{B6638784-9457-4EF2-9908-C801D3BF6C9E}">
      <dgm:prSet/>
      <dgm:spPr/>
      <dgm:t>
        <a:bodyPr/>
        <a:lstStyle/>
        <a:p>
          <a:endParaRPr lang="en-US"/>
        </a:p>
      </dgm:t>
    </dgm:pt>
    <dgm:pt modelId="{A0C16360-EFDA-4EAA-A268-42FCCC3C31FA}" type="sibTrans" cxnId="{B6638784-9457-4EF2-9908-C801D3BF6C9E}">
      <dgm:prSet/>
      <dgm:spPr/>
      <dgm:t>
        <a:bodyPr/>
        <a:lstStyle/>
        <a:p>
          <a:endParaRPr lang="en-US"/>
        </a:p>
      </dgm:t>
    </dgm:pt>
    <dgm:pt modelId="{02C6D2F9-4DB2-4211-AD87-81FCF6824785}">
      <dgm:prSet/>
      <dgm:spPr/>
      <dgm:t>
        <a:bodyPr/>
        <a:lstStyle/>
        <a:p>
          <a:r>
            <a:rPr lang="en-GB" dirty="0" smtClean="0"/>
            <a:t>Alex Walker </a:t>
          </a:r>
        </a:p>
        <a:p>
          <a:r>
            <a:rPr lang="en-GB" dirty="0" smtClean="0"/>
            <a:t>Training and Education Coordinator</a:t>
          </a:r>
          <a:endParaRPr lang="en-US" dirty="0"/>
        </a:p>
      </dgm:t>
    </dgm:pt>
    <dgm:pt modelId="{8A134026-C990-460A-A942-2EE2781C4108}" type="parTrans" cxnId="{2C18C2C0-13AE-4E14-8772-EAA8D9ABB979}">
      <dgm:prSet/>
      <dgm:spPr/>
      <dgm:t>
        <a:bodyPr/>
        <a:lstStyle/>
        <a:p>
          <a:endParaRPr lang="en-US"/>
        </a:p>
      </dgm:t>
    </dgm:pt>
    <dgm:pt modelId="{C215E534-7C68-4C93-B247-24250B4C215C}" type="sibTrans" cxnId="{2C18C2C0-13AE-4E14-8772-EAA8D9ABB979}">
      <dgm:prSet/>
      <dgm:spPr/>
      <dgm:t>
        <a:bodyPr/>
        <a:lstStyle/>
        <a:p>
          <a:endParaRPr lang="en-US"/>
        </a:p>
      </dgm:t>
    </dgm:pt>
    <dgm:pt modelId="{ABAED50D-E056-432B-85CE-D41B9674FD9A}">
      <dgm:prSet/>
      <dgm:spPr/>
      <dgm:t>
        <a:bodyPr/>
        <a:lstStyle/>
        <a:p>
          <a:r>
            <a:rPr lang="en-GB" dirty="0" smtClean="0"/>
            <a:t>Fiona Harris – Projects Coordinator: National Championships</a:t>
          </a:r>
          <a:endParaRPr lang="en-US" dirty="0"/>
        </a:p>
      </dgm:t>
    </dgm:pt>
    <dgm:pt modelId="{82794D41-61E1-4435-BFE0-B34D561C548A}" type="parTrans" cxnId="{326C8662-05C1-40A5-8853-685CD8BBE02F}">
      <dgm:prSet/>
      <dgm:spPr/>
      <dgm:t>
        <a:bodyPr/>
        <a:lstStyle/>
        <a:p>
          <a:endParaRPr lang="en-US"/>
        </a:p>
      </dgm:t>
    </dgm:pt>
    <dgm:pt modelId="{C779AE62-E64A-46D1-BC67-2AA002ACA0AD}" type="sibTrans" cxnId="{326C8662-05C1-40A5-8853-685CD8BBE02F}">
      <dgm:prSet/>
      <dgm:spPr/>
      <dgm:t>
        <a:bodyPr/>
        <a:lstStyle/>
        <a:p>
          <a:endParaRPr lang="en-US"/>
        </a:p>
      </dgm:t>
    </dgm:pt>
    <dgm:pt modelId="{813367EF-4318-4524-B3A3-AB45E7A3C494}">
      <dgm:prSet/>
      <dgm:spPr/>
      <dgm:t>
        <a:bodyPr/>
        <a:lstStyle/>
        <a:p>
          <a:r>
            <a:rPr lang="en-GB" dirty="0" smtClean="0"/>
            <a:t>Emma </a:t>
          </a:r>
          <a:r>
            <a:rPr lang="en-GB" dirty="0" err="1" smtClean="0"/>
            <a:t>Baylis</a:t>
          </a:r>
          <a:r>
            <a:rPr lang="en-GB" dirty="0" smtClean="0"/>
            <a:t> – Projects Coordinator: Equine and  Competitions</a:t>
          </a:r>
          <a:endParaRPr lang="en-US" dirty="0"/>
        </a:p>
      </dgm:t>
    </dgm:pt>
    <dgm:pt modelId="{29A02FDD-D1F9-4EB3-A792-57037635E5AD}" type="parTrans" cxnId="{6C60492A-0290-4116-865F-94B448A38EA4}">
      <dgm:prSet/>
      <dgm:spPr/>
      <dgm:t>
        <a:bodyPr/>
        <a:lstStyle/>
        <a:p>
          <a:endParaRPr lang="en-US"/>
        </a:p>
      </dgm:t>
    </dgm:pt>
    <dgm:pt modelId="{61AA3BCB-5ACC-4A16-8F56-3C5167E614EE}" type="sibTrans" cxnId="{6C60492A-0290-4116-865F-94B448A38EA4}">
      <dgm:prSet/>
      <dgm:spPr/>
      <dgm:t>
        <a:bodyPr/>
        <a:lstStyle/>
        <a:p>
          <a:endParaRPr lang="en-US"/>
        </a:p>
      </dgm:t>
    </dgm:pt>
    <dgm:pt modelId="{455F26D3-C145-4829-A0D8-C99881BF3C85}">
      <dgm:prSet/>
      <dgm:spPr/>
      <dgm:t>
        <a:bodyPr/>
        <a:lstStyle/>
        <a:p>
          <a:r>
            <a:rPr lang="en-GB" dirty="0" smtClean="0"/>
            <a:t>Lucy Stokes</a:t>
          </a:r>
        </a:p>
        <a:p>
          <a:r>
            <a:rPr lang="en-GB" dirty="0" smtClean="0"/>
            <a:t>Projects Coordinator: New Activities</a:t>
          </a:r>
          <a:endParaRPr lang="en-US" dirty="0"/>
        </a:p>
      </dgm:t>
    </dgm:pt>
    <dgm:pt modelId="{90E58D98-117B-436D-945D-EF22D09CE4B1}" type="parTrans" cxnId="{04A456D1-8BBD-4590-A330-40E4535EA141}">
      <dgm:prSet/>
      <dgm:spPr/>
      <dgm:t>
        <a:bodyPr/>
        <a:lstStyle/>
        <a:p>
          <a:endParaRPr lang="en-US"/>
        </a:p>
      </dgm:t>
    </dgm:pt>
    <dgm:pt modelId="{5B8C928E-5CE6-4754-B27C-22A518D0CDBD}" type="sibTrans" cxnId="{04A456D1-8BBD-4590-A330-40E4535EA141}">
      <dgm:prSet/>
      <dgm:spPr/>
      <dgm:t>
        <a:bodyPr/>
        <a:lstStyle/>
        <a:p>
          <a:endParaRPr lang="en-US"/>
        </a:p>
      </dgm:t>
    </dgm:pt>
    <dgm:pt modelId="{293389B2-2716-4BAC-A725-749BA11F6C52}">
      <dgm:prSet/>
      <dgm:spPr/>
      <dgm:t>
        <a:bodyPr/>
        <a:lstStyle/>
        <a:p>
          <a:r>
            <a:rPr lang="en-GB" dirty="0" smtClean="0"/>
            <a:t>Faye </a:t>
          </a:r>
          <a:r>
            <a:rPr lang="en-GB" dirty="0" err="1" smtClean="0"/>
            <a:t>McKenning</a:t>
          </a:r>
          <a:r>
            <a:rPr lang="en-GB" dirty="0" smtClean="0"/>
            <a:t> – Projects Coordinator: Volunteer Development</a:t>
          </a:r>
          <a:endParaRPr lang="en-US" dirty="0"/>
        </a:p>
      </dgm:t>
    </dgm:pt>
    <dgm:pt modelId="{120BF38F-96FE-4D40-AF83-B94C62009672}" type="parTrans" cxnId="{D1891AE5-5B04-4F45-BE2D-7FFB01E6EB90}">
      <dgm:prSet/>
      <dgm:spPr/>
      <dgm:t>
        <a:bodyPr/>
        <a:lstStyle/>
        <a:p>
          <a:endParaRPr lang="en-US"/>
        </a:p>
      </dgm:t>
    </dgm:pt>
    <dgm:pt modelId="{5F0989B0-83B1-4E52-8789-F6D5EA0E65EF}" type="sibTrans" cxnId="{D1891AE5-5B04-4F45-BE2D-7FFB01E6EB90}">
      <dgm:prSet/>
      <dgm:spPr/>
      <dgm:t>
        <a:bodyPr/>
        <a:lstStyle/>
        <a:p>
          <a:endParaRPr lang="en-US"/>
        </a:p>
      </dgm:t>
    </dgm:pt>
    <dgm:pt modelId="{5B3AD0A6-DC7E-4952-A677-FA6F31CE3636}">
      <dgm:prSet/>
      <dgm:spPr/>
      <dgm:t>
        <a:bodyPr/>
        <a:lstStyle/>
        <a:p>
          <a:r>
            <a:rPr lang="en-GB" dirty="0" smtClean="0"/>
            <a:t>Aga </a:t>
          </a:r>
        </a:p>
        <a:p>
          <a:r>
            <a:rPr lang="en-GB" dirty="0" smtClean="0"/>
            <a:t>Projects Coordinator: IT and websites</a:t>
          </a:r>
          <a:endParaRPr lang="en-US" dirty="0"/>
        </a:p>
      </dgm:t>
    </dgm:pt>
    <dgm:pt modelId="{AB42BDF7-3D2A-4D61-B279-1FAD7DA3BED2}" type="parTrans" cxnId="{6AFF6576-AEF6-42D7-9AB4-EE4628BF5751}">
      <dgm:prSet/>
      <dgm:spPr/>
      <dgm:t>
        <a:bodyPr/>
        <a:lstStyle/>
        <a:p>
          <a:endParaRPr lang="en-US"/>
        </a:p>
      </dgm:t>
    </dgm:pt>
    <dgm:pt modelId="{282043D8-24D1-4256-96D1-489359D27130}" type="sibTrans" cxnId="{6AFF6576-AEF6-42D7-9AB4-EE4628BF5751}">
      <dgm:prSet/>
      <dgm:spPr/>
      <dgm:t>
        <a:bodyPr/>
        <a:lstStyle/>
        <a:p>
          <a:endParaRPr lang="en-US"/>
        </a:p>
      </dgm:t>
    </dgm:pt>
    <dgm:pt modelId="{A3320599-4B83-427C-B901-1CFD36E20F4F}">
      <dgm:prSet phldrT="[Text]"/>
      <dgm:spPr/>
      <dgm:t>
        <a:bodyPr/>
        <a:lstStyle/>
        <a:p>
          <a:r>
            <a:rPr lang="en-GB" dirty="0" smtClean="0"/>
            <a:t>Helen </a:t>
          </a:r>
          <a:r>
            <a:rPr lang="en-GB" dirty="0" err="1" smtClean="0"/>
            <a:t>Kallow</a:t>
          </a:r>
          <a:r>
            <a:rPr lang="en-GB" dirty="0" smtClean="0"/>
            <a:t> (Group Development Manager) </a:t>
          </a:r>
          <a:endParaRPr lang="en-US" dirty="0"/>
        </a:p>
      </dgm:t>
    </dgm:pt>
    <dgm:pt modelId="{4B58DF0B-C1A3-4242-855E-882F0F65CC6D}" type="sibTrans" cxnId="{4D7DDA9B-EF4A-4A65-B4BC-0BEBB8BE27F5}">
      <dgm:prSet/>
      <dgm:spPr/>
      <dgm:t>
        <a:bodyPr/>
        <a:lstStyle/>
        <a:p>
          <a:endParaRPr lang="en-US"/>
        </a:p>
      </dgm:t>
    </dgm:pt>
    <dgm:pt modelId="{C88CC6AF-814D-43AD-ABED-6BF7E4E64162}" type="parTrans" cxnId="{4D7DDA9B-EF4A-4A65-B4BC-0BEBB8BE27F5}">
      <dgm:prSet/>
      <dgm:spPr/>
      <dgm:t>
        <a:bodyPr/>
        <a:lstStyle/>
        <a:p>
          <a:endParaRPr lang="en-US"/>
        </a:p>
      </dgm:t>
    </dgm:pt>
    <dgm:pt modelId="{24ABBD04-D2B1-46DC-9218-0F81E94D1A34}" type="pres">
      <dgm:prSet presAssocID="{E0A55AF8-6CBF-4EBD-A9B2-D498425DFDD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8ED84BF-A009-4822-AF44-7573A5AE25E4}" type="pres">
      <dgm:prSet presAssocID="{16061FCE-B1FE-44FC-A9C0-7C4D162D2671}" presName="hierRoot1" presStyleCnt="0">
        <dgm:presLayoutVars>
          <dgm:hierBranch val="init"/>
        </dgm:presLayoutVars>
      </dgm:prSet>
      <dgm:spPr/>
    </dgm:pt>
    <dgm:pt modelId="{0402E2B5-6354-4C56-8C57-D5CB5DFCFBB5}" type="pres">
      <dgm:prSet presAssocID="{16061FCE-B1FE-44FC-A9C0-7C4D162D2671}" presName="rootComposite1" presStyleCnt="0"/>
      <dgm:spPr/>
    </dgm:pt>
    <dgm:pt modelId="{0B761E2A-818C-4F38-8056-F88AE6A90081}" type="pres">
      <dgm:prSet presAssocID="{16061FCE-B1FE-44FC-A9C0-7C4D162D267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E47180-053E-451C-953A-2D95805217AB}" type="pres">
      <dgm:prSet presAssocID="{16061FCE-B1FE-44FC-A9C0-7C4D162D2671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5F480E3-78A3-4DD3-8C5A-4D0EF91AEFC5}" type="pres">
      <dgm:prSet presAssocID="{16061FCE-B1FE-44FC-A9C0-7C4D162D2671}" presName="hierChild2" presStyleCnt="0"/>
      <dgm:spPr/>
    </dgm:pt>
    <dgm:pt modelId="{90D09FA8-7B61-41AF-8A1B-73B27C6B0CF0}" type="pres">
      <dgm:prSet presAssocID="{872BE72C-2BC0-4B46-A0BE-502C3FD307B5}" presName="Name37" presStyleLbl="parChTrans1D2" presStyleIdx="0" presStyleCnt="4"/>
      <dgm:spPr/>
      <dgm:t>
        <a:bodyPr/>
        <a:lstStyle/>
        <a:p>
          <a:endParaRPr lang="en-US"/>
        </a:p>
      </dgm:t>
    </dgm:pt>
    <dgm:pt modelId="{2553D23D-CE48-405F-A9A1-5DCC9B43824B}" type="pres">
      <dgm:prSet presAssocID="{2479FF26-A452-409A-B363-802A5185C970}" presName="hierRoot2" presStyleCnt="0">
        <dgm:presLayoutVars>
          <dgm:hierBranch val="init"/>
        </dgm:presLayoutVars>
      </dgm:prSet>
      <dgm:spPr/>
    </dgm:pt>
    <dgm:pt modelId="{A6792C2C-DEB4-4052-9630-6C20D2350F49}" type="pres">
      <dgm:prSet presAssocID="{2479FF26-A452-409A-B363-802A5185C970}" presName="rootComposite" presStyleCnt="0"/>
      <dgm:spPr/>
    </dgm:pt>
    <dgm:pt modelId="{A8778F8C-25B0-4C7B-8B1E-C33E873CC83D}" type="pres">
      <dgm:prSet presAssocID="{2479FF26-A452-409A-B363-802A5185C970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C8CF20-FFC2-4279-8618-0DA358C4A813}" type="pres">
      <dgm:prSet presAssocID="{2479FF26-A452-409A-B363-802A5185C970}" presName="rootConnector" presStyleLbl="node2" presStyleIdx="0" presStyleCnt="4"/>
      <dgm:spPr/>
      <dgm:t>
        <a:bodyPr/>
        <a:lstStyle/>
        <a:p>
          <a:endParaRPr lang="en-US"/>
        </a:p>
      </dgm:t>
    </dgm:pt>
    <dgm:pt modelId="{3F556E97-FDCE-4565-8839-15994F05015F}" type="pres">
      <dgm:prSet presAssocID="{2479FF26-A452-409A-B363-802A5185C970}" presName="hierChild4" presStyleCnt="0"/>
      <dgm:spPr/>
    </dgm:pt>
    <dgm:pt modelId="{8DE12D78-467A-4624-AEC4-BAFC9A62078C}" type="pres">
      <dgm:prSet presAssocID="{F6B7A51B-8F23-473B-BE42-772F3A28B21D}" presName="Name37" presStyleLbl="parChTrans1D3" presStyleIdx="0" presStyleCnt="8"/>
      <dgm:spPr/>
      <dgm:t>
        <a:bodyPr/>
        <a:lstStyle/>
        <a:p>
          <a:endParaRPr lang="en-US"/>
        </a:p>
      </dgm:t>
    </dgm:pt>
    <dgm:pt modelId="{35A72DCD-CC88-439D-BDC8-256FF5AE9762}" type="pres">
      <dgm:prSet presAssocID="{399A80E8-AE43-49DB-B833-2AF17345D931}" presName="hierRoot2" presStyleCnt="0">
        <dgm:presLayoutVars>
          <dgm:hierBranch val="init"/>
        </dgm:presLayoutVars>
      </dgm:prSet>
      <dgm:spPr/>
    </dgm:pt>
    <dgm:pt modelId="{7E775804-B714-40B0-B48F-59BEF4EFBEBF}" type="pres">
      <dgm:prSet presAssocID="{399A80E8-AE43-49DB-B833-2AF17345D931}" presName="rootComposite" presStyleCnt="0"/>
      <dgm:spPr/>
    </dgm:pt>
    <dgm:pt modelId="{A2B81B04-391C-4A08-B950-EBC28B1A5B2F}" type="pres">
      <dgm:prSet presAssocID="{399A80E8-AE43-49DB-B833-2AF17345D931}" presName="rootText" presStyleLbl="node3" presStyleIdx="0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AAB81C-82FA-456A-BD62-0ABB6DB419AF}" type="pres">
      <dgm:prSet presAssocID="{399A80E8-AE43-49DB-B833-2AF17345D931}" presName="rootConnector" presStyleLbl="node3" presStyleIdx="0" presStyleCnt="8"/>
      <dgm:spPr/>
      <dgm:t>
        <a:bodyPr/>
        <a:lstStyle/>
        <a:p>
          <a:endParaRPr lang="en-US"/>
        </a:p>
      </dgm:t>
    </dgm:pt>
    <dgm:pt modelId="{F3618784-45A1-4A53-955C-1A6C7B1C7665}" type="pres">
      <dgm:prSet presAssocID="{399A80E8-AE43-49DB-B833-2AF17345D931}" presName="hierChild4" presStyleCnt="0"/>
      <dgm:spPr/>
    </dgm:pt>
    <dgm:pt modelId="{3506251D-1F86-4259-9F08-80429EF46406}" type="pres">
      <dgm:prSet presAssocID="{399A80E8-AE43-49DB-B833-2AF17345D931}" presName="hierChild5" presStyleCnt="0"/>
      <dgm:spPr/>
    </dgm:pt>
    <dgm:pt modelId="{2D9803AC-2398-490F-BB65-2625DEDF087C}" type="pres">
      <dgm:prSet presAssocID="{E124A554-8440-4A4D-BA03-4B10716638C5}" presName="Name37" presStyleLbl="parChTrans1D3" presStyleIdx="1" presStyleCnt="8"/>
      <dgm:spPr/>
      <dgm:t>
        <a:bodyPr/>
        <a:lstStyle/>
        <a:p>
          <a:endParaRPr lang="en-US"/>
        </a:p>
      </dgm:t>
    </dgm:pt>
    <dgm:pt modelId="{30795B30-7349-473D-AA97-09B15AA6BBF1}" type="pres">
      <dgm:prSet presAssocID="{BECD57B6-BD06-4202-B712-CF46AD13BF17}" presName="hierRoot2" presStyleCnt="0">
        <dgm:presLayoutVars>
          <dgm:hierBranch val="init"/>
        </dgm:presLayoutVars>
      </dgm:prSet>
      <dgm:spPr/>
    </dgm:pt>
    <dgm:pt modelId="{05EAAEC8-11E6-4B77-92B6-AEE5D7CF2DE2}" type="pres">
      <dgm:prSet presAssocID="{BECD57B6-BD06-4202-B712-CF46AD13BF17}" presName="rootComposite" presStyleCnt="0"/>
      <dgm:spPr/>
    </dgm:pt>
    <dgm:pt modelId="{06FAFA06-1E43-4849-AFFF-FCF0142B6287}" type="pres">
      <dgm:prSet presAssocID="{BECD57B6-BD06-4202-B712-CF46AD13BF17}" presName="rootText" presStyleLbl="node3" presStyleIdx="1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9AA9E4-9C86-441B-9A80-13A9755F4760}" type="pres">
      <dgm:prSet presAssocID="{BECD57B6-BD06-4202-B712-CF46AD13BF17}" presName="rootConnector" presStyleLbl="node3" presStyleIdx="1" presStyleCnt="8"/>
      <dgm:spPr/>
      <dgm:t>
        <a:bodyPr/>
        <a:lstStyle/>
        <a:p>
          <a:endParaRPr lang="en-US"/>
        </a:p>
      </dgm:t>
    </dgm:pt>
    <dgm:pt modelId="{BFD5CDFA-8B58-445D-B004-DE05F5C62D34}" type="pres">
      <dgm:prSet presAssocID="{BECD57B6-BD06-4202-B712-CF46AD13BF17}" presName="hierChild4" presStyleCnt="0"/>
      <dgm:spPr/>
    </dgm:pt>
    <dgm:pt modelId="{6FE3539F-D122-47B8-9ED1-FEACF84C226E}" type="pres">
      <dgm:prSet presAssocID="{BECD57B6-BD06-4202-B712-CF46AD13BF17}" presName="hierChild5" presStyleCnt="0"/>
      <dgm:spPr/>
    </dgm:pt>
    <dgm:pt modelId="{E2734708-A868-462D-A870-D3168B3EE18D}" type="pres">
      <dgm:prSet presAssocID="{2479FF26-A452-409A-B363-802A5185C970}" presName="hierChild5" presStyleCnt="0"/>
      <dgm:spPr/>
    </dgm:pt>
    <dgm:pt modelId="{1A7C8E0D-FB67-44E9-A212-FB6B306C4B63}" type="pres">
      <dgm:prSet presAssocID="{E1EB439A-5920-49A1-884B-176BDF70EE5A}" presName="Name37" presStyleLbl="parChTrans1D2" presStyleIdx="1" presStyleCnt="4"/>
      <dgm:spPr/>
      <dgm:t>
        <a:bodyPr/>
        <a:lstStyle/>
        <a:p>
          <a:endParaRPr lang="en-US"/>
        </a:p>
      </dgm:t>
    </dgm:pt>
    <dgm:pt modelId="{371F17C6-6D8B-4002-A02E-907F3FCEAA46}" type="pres">
      <dgm:prSet presAssocID="{B242A05A-54F8-4136-8EAE-4C1756DC8EFF}" presName="hierRoot2" presStyleCnt="0">
        <dgm:presLayoutVars>
          <dgm:hierBranch val="init"/>
        </dgm:presLayoutVars>
      </dgm:prSet>
      <dgm:spPr/>
    </dgm:pt>
    <dgm:pt modelId="{3D69C4DC-6F27-4239-902A-B39074207EF7}" type="pres">
      <dgm:prSet presAssocID="{B242A05A-54F8-4136-8EAE-4C1756DC8EFF}" presName="rootComposite" presStyleCnt="0"/>
      <dgm:spPr/>
    </dgm:pt>
    <dgm:pt modelId="{BA1E5BAE-0D8D-4ABF-B931-DB9BFF5B67D7}" type="pres">
      <dgm:prSet presAssocID="{B242A05A-54F8-4136-8EAE-4C1756DC8EFF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B88D61-6404-430A-8731-EED00DF128B7}" type="pres">
      <dgm:prSet presAssocID="{B242A05A-54F8-4136-8EAE-4C1756DC8EFF}" presName="rootConnector" presStyleLbl="node2" presStyleIdx="1" presStyleCnt="4"/>
      <dgm:spPr/>
      <dgm:t>
        <a:bodyPr/>
        <a:lstStyle/>
        <a:p>
          <a:endParaRPr lang="en-US"/>
        </a:p>
      </dgm:t>
    </dgm:pt>
    <dgm:pt modelId="{D41916D6-4C40-4264-BC43-7ADB502F8FBC}" type="pres">
      <dgm:prSet presAssocID="{B242A05A-54F8-4136-8EAE-4C1756DC8EFF}" presName="hierChild4" presStyleCnt="0"/>
      <dgm:spPr/>
    </dgm:pt>
    <dgm:pt modelId="{FA652056-9B8B-4058-BB59-33ABDF9ED6A3}" type="pres">
      <dgm:prSet presAssocID="{8A134026-C990-460A-A942-2EE2781C4108}" presName="Name37" presStyleLbl="parChTrans1D3" presStyleIdx="2" presStyleCnt="8"/>
      <dgm:spPr/>
      <dgm:t>
        <a:bodyPr/>
        <a:lstStyle/>
        <a:p>
          <a:endParaRPr lang="en-US"/>
        </a:p>
      </dgm:t>
    </dgm:pt>
    <dgm:pt modelId="{FBF9574B-AF42-4577-AD34-0CF330D458CF}" type="pres">
      <dgm:prSet presAssocID="{02C6D2F9-4DB2-4211-AD87-81FCF6824785}" presName="hierRoot2" presStyleCnt="0">
        <dgm:presLayoutVars>
          <dgm:hierBranch val="init"/>
        </dgm:presLayoutVars>
      </dgm:prSet>
      <dgm:spPr/>
    </dgm:pt>
    <dgm:pt modelId="{22A77C93-60DE-4279-B218-0ED1ED836652}" type="pres">
      <dgm:prSet presAssocID="{02C6D2F9-4DB2-4211-AD87-81FCF6824785}" presName="rootComposite" presStyleCnt="0"/>
      <dgm:spPr/>
    </dgm:pt>
    <dgm:pt modelId="{57000BA2-364F-45E8-AE0F-77384ECA81A9}" type="pres">
      <dgm:prSet presAssocID="{02C6D2F9-4DB2-4211-AD87-81FCF6824785}" presName="rootText" presStyleLbl="node3" presStyleIdx="2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280E58-A307-4909-BB72-FEFB4422B78A}" type="pres">
      <dgm:prSet presAssocID="{02C6D2F9-4DB2-4211-AD87-81FCF6824785}" presName="rootConnector" presStyleLbl="node3" presStyleIdx="2" presStyleCnt="8"/>
      <dgm:spPr/>
      <dgm:t>
        <a:bodyPr/>
        <a:lstStyle/>
        <a:p>
          <a:endParaRPr lang="en-US"/>
        </a:p>
      </dgm:t>
    </dgm:pt>
    <dgm:pt modelId="{3158BD21-2595-4011-A265-13D1F9E3C5C1}" type="pres">
      <dgm:prSet presAssocID="{02C6D2F9-4DB2-4211-AD87-81FCF6824785}" presName="hierChild4" presStyleCnt="0"/>
      <dgm:spPr/>
    </dgm:pt>
    <dgm:pt modelId="{0C55D971-16EF-486D-A1A2-D6C05CC6DC15}" type="pres">
      <dgm:prSet presAssocID="{02C6D2F9-4DB2-4211-AD87-81FCF6824785}" presName="hierChild5" presStyleCnt="0"/>
      <dgm:spPr/>
    </dgm:pt>
    <dgm:pt modelId="{86683A0E-16F4-43E8-AEAE-34C268293CE8}" type="pres">
      <dgm:prSet presAssocID="{B242A05A-54F8-4136-8EAE-4C1756DC8EFF}" presName="hierChild5" presStyleCnt="0"/>
      <dgm:spPr/>
    </dgm:pt>
    <dgm:pt modelId="{BF048B82-76BE-4EB5-B66D-49269C217CC5}" type="pres">
      <dgm:prSet presAssocID="{C88CC6AF-814D-43AD-ABED-6BF7E4E64162}" presName="Name37" presStyleLbl="parChTrans1D2" presStyleIdx="2" presStyleCnt="4"/>
      <dgm:spPr/>
      <dgm:t>
        <a:bodyPr/>
        <a:lstStyle/>
        <a:p>
          <a:endParaRPr lang="en-US"/>
        </a:p>
      </dgm:t>
    </dgm:pt>
    <dgm:pt modelId="{40D29BDD-3A0A-4682-91A1-CB5805808C7A}" type="pres">
      <dgm:prSet presAssocID="{A3320599-4B83-427C-B901-1CFD36E20F4F}" presName="hierRoot2" presStyleCnt="0">
        <dgm:presLayoutVars>
          <dgm:hierBranch val="init"/>
        </dgm:presLayoutVars>
      </dgm:prSet>
      <dgm:spPr/>
    </dgm:pt>
    <dgm:pt modelId="{A54E33C1-3487-4B86-8A29-74F13B9C8746}" type="pres">
      <dgm:prSet presAssocID="{A3320599-4B83-427C-B901-1CFD36E20F4F}" presName="rootComposite" presStyleCnt="0"/>
      <dgm:spPr/>
    </dgm:pt>
    <dgm:pt modelId="{12CF5989-73D1-46B9-A79A-47C00BCEC18E}" type="pres">
      <dgm:prSet presAssocID="{A3320599-4B83-427C-B901-1CFD36E20F4F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676522-0D75-4DF5-897C-4FEB55EA0711}" type="pres">
      <dgm:prSet presAssocID="{A3320599-4B83-427C-B901-1CFD36E20F4F}" presName="rootConnector" presStyleLbl="node2" presStyleIdx="2" presStyleCnt="4"/>
      <dgm:spPr/>
      <dgm:t>
        <a:bodyPr/>
        <a:lstStyle/>
        <a:p>
          <a:endParaRPr lang="en-US"/>
        </a:p>
      </dgm:t>
    </dgm:pt>
    <dgm:pt modelId="{DB20DE63-5B80-4CA2-9844-40CF44D59A95}" type="pres">
      <dgm:prSet presAssocID="{A3320599-4B83-427C-B901-1CFD36E20F4F}" presName="hierChild4" presStyleCnt="0"/>
      <dgm:spPr/>
    </dgm:pt>
    <dgm:pt modelId="{B357C7C9-6A16-42D1-869F-5308DD97C68B}" type="pres">
      <dgm:prSet presAssocID="{A3320599-4B83-427C-B901-1CFD36E20F4F}" presName="hierChild5" presStyleCnt="0"/>
      <dgm:spPr/>
    </dgm:pt>
    <dgm:pt modelId="{258D221C-FEEF-4F5A-AFBF-0D1CAD851B11}" type="pres">
      <dgm:prSet presAssocID="{B6A32F12-D192-4830-B0C0-22B217F55A2D}" presName="Name37" presStyleLbl="parChTrans1D2" presStyleIdx="3" presStyleCnt="4"/>
      <dgm:spPr/>
      <dgm:t>
        <a:bodyPr/>
        <a:lstStyle/>
        <a:p>
          <a:endParaRPr lang="en-US"/>
        </a:p>
      </dgm:t>
    </dgm:pt>
    <dgm:pt modelId="{882FCF16-FBB4-485C-BC98-1BE91650D6CB}" type="pres">
      <dgm:prSet presAssocID="{B7730AC2-3866-4E08-AE73-58B77E420CCA}" presName="hierRoot2" presStyleCnt="0">
        <dgm:presLayoutVars>
          <dgm:hierBranch val="init"/>
        </dgm:presLayoutVars>
      </dgm:prSet>
      <dgm:spPr/>
    </dgm:pt>
    <dgm:pt modelId="{E0C5FF4F-1412-4F6E-B206-CEBC250464E3}" type="pres">
      <dgm:prSet presAssocID="{B7730AC2-3866-4E08-AE73-58B77E420CCA}" presName="rootComposite" presStyleCnt="0"/>
      <dgm:spPr/>
    </dgm:pt>
    <dgm:pt modelId="{2F3C80A4-3841-42C6-BB62-EEE33E395411}" type="pres">
      <dgm:prSet presAssocID="{B7730AC2-3866-4E08-AE73-58B77E420CCA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F283D5-E536-4C1B-97F9-793CB1312CE3}" type="pres">
      <dgm:prSet presAssocID="{B7730AC2-3866-4E08-AE73-58B77E420CCA}" presName="rootConnector" presStyleLbl="node2" presStyleIdx="3" presStyleCnt="4"/>
      <dgm:spPr/>
      <dgm:t>
        <a:bodyPr/>
        <a:lstStyle/>
        <a:p>
          <a:endParaRPr lang="en-US"/>
        </a:p>
      </dgm:t>
    </dgm:pt>
    <dgm:pt modelId="{D36F86DA-568E-49B9-8351-ADF1574CD692}" type="pres">
      <dgm:prSet presAssocID="{B7730AC2-3866-4E08-AE73-58B77E420CCA}" presName="hierChild4" presStyleCnt="0"/>
      <dgm:spPr/>
    </dgm:pt>
    <dgm:pt modelId="{597760D4-95A5-4825-B3A7-3860CCB788D2}" type="pres">
      <dgm:prSet presAssocID="{120BF38F-96FE-4D40-AF83-B94C62009672}" presName="Name37" presStyleLbl="parChTrans1D3" presStyleIdx="3" presStyleCnt="8"/>
      <dgm:spPr/>
      <dgm:t>
        <a:bodyPr/>
        <a:lstStyle/>
        <a:p>
          <a:endParaRPr lang="en-US"/>
        </a:p>
      </dgm:t>
    </dgm:pt>
    <dgm:pt modelId="{92D8C1DE-0284-4E0B-BAF9-B90170E4D593}" type="pres">
      <dgm:prSet presAssocID="{293389B2-2716-4BAC-A725-749BA11F6C52}" presName="hierRoot2" presStyleCnt="0">
        <dgm:presLayoutVars>
          <dgm:hierBranch val="init"/>
        </dgm:presLayoutVars>
      </dgm:prSet>
      <dgm:spPr/>
    </dgm:pt>
    <dgm:pt modelId="{E019906C-756C-458F-AB4B-A8D942CD2B86}" type="pres">
      <dgm:prSet presAssocID="{293389B2-2716-4BAC-A725-749BA11F6C52}" presName="rootComposite" presStyleCnt="0"/>
      <dgm:spPr/>
    </dgm:pt>
    <dgm:pt modelId="{F4395F27-74D1-44E3-A892-DF0A58AA9A00}" type="pres">
      <dgm:prSet presAssocID="{293389B2-2716-4BAC-A725-749BA11F6C52}" presName="rootText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1B8D01-96BA-400E-B49B-BCC027DE708E}" type="pres">
      <dgm:prSet presAssocID="{293389B2-2716-4BAC-A725-749BA11F6C52}" presName="rootConnector" presStyleLbl="node3" presStyleIdx="3" presStyleCnt="8"/>
      <dgm:spPr/>
      <dgm:t>
        <a:bodyPr/>
        <a:lstStyle/>
        <a:p>
          <a:endParaRPr lang="en-US"/>
        </a:p>
      </dgm:t>
    </dgm:pt>
    <dgm:pt modelId="{D6DC1326-5AC4-48C7-998E-2BC5F2B21BD1}" type="pres">
      <dgm:prSet presAssocID="{293389B2-2716-4BAC-A725-749BA11F6C52}" presName="hierChild4" presStyleCnt="0"/>
      <dgm:spPr/>
    </dgm:pt>
    <dgm:pt modelId="{BE521679-D556-42B3-BD29-4501A3CD128C}" type="pres">
      <dgm:prSet presAssocID="{293389B2-2716-4BAC-A725-749BA11F6C52}" presName="hierChild5" presStyleCnt="0"/>
      <dgm:spPr/>
    </dgm:pt>
    <dgm:pt modelId="{8D1CF332-B622-440B-B51B-1447F3B2F881}" type="pres">
      <dgm:prSet presAssocID="{82794D41-61E1-4435-BFE0-B34D561C548A}" presName="Name37" presStyleLbl="parChTrans1D3" presStyleIdx="4" presStyleCnt="8"/>
      <dgm:spPr/>
      <dgm:t>
        <a:bodyPr/>
        <a:lstStyle/>
        <a:p>
          <a:endParaRPr lang="en-US"/>
        </a:p>
      </dgm:t>
    </dgm:pt>
    <dgm:pt modelId="{CF8D6455-798C-41F3-BBFE-AF430904BB31}" type="pres">
      <dgm:prSet presAssocID="{ABAED50D-E056-432B-85CE-D41B9674FD9A}" presName="hierRoot2" presStyleCnt="0">
        <dgm:presLayoutVars>
          <dgm:hierBranch val="init"/>
        </dgm:presLayoutVars>
      </dgm:prSet>
      <dgm:spPr/>
    </dgm:pt>
    <dgm:pt modelId="{1A5A1EC0-1EF3-4263-925F-B13A1ACD2DE1}" type="pres">
      <dgm:prSet presAssocID="{ABAED50D-E056-432B-85CE-D41B9674FD9A}" presName="rootComposite" presStyleCnt="0"/>
      <dgm:spPr/>
    </dgm:pt>
    <dgm:pt modelId="{8EF4BFE7-D284-47EA-A9B7-3F2D4A0317F7}" type="pres">
      <dgm:prSet presAssocID="{ABAED50D-E056-432B-85CE-D41B9674FD9A}" presName="rootText" presStyleLbl="node3" presStyleIdx="4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E08DF3-6FEE-4B45-A9AB-5E23FA9EDE98}" type="pres">
      <dgm:prSet presAssocID="{ABAED50D-E056-432B-85CE-D41B9674FD9A}" presName="rootConnector" presStyleLbl="node3" presStyleIdx="4" presStyleCnt="8"/>
      <dgm:spPr/>
      <dgm:t>
        <a:bodyPr/>
        <a:lstStyle/>
        <a:p>
          <a:endParaRPr lang="en-US"/>
        </a:p>
      </dgm:t>
    </dgm:pt>
    <dgm:pt modelId="{26EEA74E-31CA-4AC7-8A87-4244B9A8849A}" type="pres">
      <dgm:prSet presAssocID="{ABAED50D-E056-432B-85CE-D41B9674FD9A}" presName="hierChild4" presStyleCnt="0"/>
      <dgm:spPr/>
    </dgm:pt>
    <dgm:pt modelId="{8DB98D6E-AA22-46DD-B188-F0C581070C0B}" type="pres">
      <dgm:prSet presAssocID="{ABAED50D-E056-432B-85CE-D41B9674FD9A}" presName="hierChild5" presStyleCnt="0"/>
      <dgm:spPr/>
    </dgm:pt>
    <dgm:pt modelId="{3817EF51-00EB-4977-AC2C-00959F63C1E8}" type="pres">
      <dgm:prSet presAssocID="{29A02FDD-D1F9-4EB3-A792-57037635E5AD}" presName="Name37" presStyleLbl="parChTrans1D3" presStyleIdx="5" presStyleCnt="8"/>
      <dgm:spPr/>
      <dgm:t>
        <a:bodyPr/>
        <a:lstStyle/>
        <a:p>
          <a:endParaRPr lang="en-US"/>
        </a:p>
      </dgm:t>
    </dgm:pt>
    <dgm:pt modelId="{6D8040FD-95B9-4AC5-A35A-ADAC001FCD9C}" type="pres">
      <dgm:prSet presAssocID="{813367EF-4318-4524-B3A3-AB45E7A3C494}" presName="hierRoot2" presStyleCnt="0">
        <dgm:presLayoutVars>
          <dgm:hierBranch val="init"/>
        </dgm:presLayoutVars>
      </dgm:prSet>
      <dgm:spPr/>
    </dgm:pt>
    <dgm:pt modelId="{A9C126C8-FF84-4798-82D4-2718969DA7B7}" type="pres">
      <dgm:prSet presAssocID="{813367EF-4318-4524-B3A3-AB45E7A3C494}" presName="rootComposite" presStyleCnt="0"/>
      <dgm:spPr/>
    </dgm:pt>
    <dgm:pt modelId="{A7BCF3B1-837F-42A7-AE34-072B40D8FEFB}" type="pres">
      <dgm:prSet presAssocID="{813367EF-4318-4524-B3A3-AB45E7A3C494}" presName="rootText" presStyleLbl="node3" presStyleIdx="5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DE9819-3AB4-4D14-AE36-B5C0FB9B5470}" type="pres">
      <dgm:prSet presAssocID="{813367EF-4318-4524-B3A3-AB45E7A3C494}" presName="rootConnector" presStyleLbl="node3" presStyleIdx="5" presStyleCnt="8"/>
      <dgm:spPr/>
      <dgm:t>
        <a:bodyPr/>
        <a:lstStyle/>
        <a:p>
          <a:endParaRPr lang="en-US"/>
        </a:p>
      </dgm:t>
    </dgm:pt>
    <dgm:pt modelId="{22919E4C-6F82-467B-B59B-0C0020CD3269}" type="pres">
      <dgm:prSet presAssocID="{813367EF-4318-4524-B3A3-AB45E7A3C494}" presName="hierChild4" presStyleCnt="0"/>
      <dgm:spPr/>
    </dgm:pt>
    <dgm:pt modelId="{D24828BD-4E16-4DA5-A1E8-8809A05887E1}" type="pres">
      <dgm:prSet presAssocID="{813367EF-4318-4524-B3A3-AB45E7A3C494}" presName="hierChild5" presStyleCnt="0"/>
      <dgm:spPr/>
    </dgm:pt>
    <dgm:pt modelId="{51851FA5-C2E3-47FA-B999-3CBE587C48F7}" type="pres">
      <dgm:prSet presAssocID="{90E58D98-117B-436D-945D-EF22D09CE4B1}" presName="Name37" presStyleLbl="parChTrans1D3" presStyleIdx="6" presStyleCnt="8"/>
      <dgm:spPr/>
      <dgm:t>
        <a:bodyPr/>
        <a:lstStyle/>
        <a:p>
          <a:endParaRPr lang="en-US"/>
        </a:p>
      </dgm:t>
    </dgm:pt>
    <dgm:pt modelId="{B3C5B5A0-7491-4556-BC46-0E14394379B0}" type="pres">
      <dgm:prSet presAssocID="{455F26D3-C145-4829-A0D8-C99881BF3C85}" presName="hierRoot2" presStyleCnt="0">
        <dgm:presLayoutVars>
          <dgm:hierBranch val="init"/>
        </dgm:presLayoutVars>
      </dgm:prSet>
      <dgm:spPr/>
    </dgm:pt>
    <dgm:pt modelId="{9096CBA1-1ABE-48E0-8209-89AA4247C5DC}" type="pres">
      <dgm:prSet presAssocID="{455F26D3-C145-4829-A0D8-C99881BF3C85}" presName="rootComposite" presStyleCnt="0"/>
      <dgm:spPr/>
    </dgm:pt>
    <dgm:pt modelId="{98AB6960-A3A0-49E8-8DEE-D36B5C0604EA}" type="pres">
      <dgm:prSet presAssocID="{455F26D3-C145-4829-A0D8-C99881BF3C85}" presName="rootText" presStyleLbl="node3" presStyleIdx="6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0316C1-8322-4BAE-8161-F804F39C72CE}" type="pres">
      <dgm:prSet presAssocID="{455F26D3-C145-4829-A0D8-C99881BF3C85}" presName="rootConnector" presStyleLbl="node3" presStyleIdx="6" presStyleCnt="8"/>
      <dgm:spPr/>
      <dgm:t>
        <a:bodyPr/>
        <a:lstStyle/>
        <a:p>
          <a:endParaRPr lang="en-US"/>
        </a:p>
      </dgm:t>
    </dgm:pt>
    <dgm:pt modelId="{7AD2838F-B1DE-4934-B34B-224DE2573A5A}" type="pres">
      <dgm:prSet presAssocID="{455F26D3-C145-4829-A0D8-C99881BF3C85}" presName="hierChild4" presStyleCnt="0"/>
      <dgm:spPr/>
    </dgm:pt>
    <dgm:pt modelId="{877358E0-D1C9-46EE-AA06-4DE02AE27481}" type="pres">
      <dgm:prSet presAssocID="{455F26D3-C145-4829-A0D8-C99881BF3C85}" presName="hierChild5" presStyleCnt="0"/>
      <dgm:spPr/>
    </dgm:pt>
    <dgm:pt modelId="{6497A887-FACA-48E1-BC2F-0F9A62C729C7}" type="pres">
      <dgm:prSet presAssocID="{AB42BDF7-3D2A-4D61-B279-1FAD7DA3BED2}" presName="Name37" presStyleLbl="parChTrans1D3" presStyleIdx="7" presStyleCnt="8"/>
      <dgm:spPr/>
      <dgm:t>
        <a:bodyPr/>
        <a:lstStyle/>
        <a:p>
          <a:endParaRPr lang="en-US"/>
        </a:p>
      </dgm:t>
    </dgm:pt>
    <dgm:pt modelId="{CB1F660B-1986-44F7-AD2F-19FD89E00ED4}" type="pres">
      <dgm:prSet presAssocID="{5B3AD0A6-DC7E-4952-A677-FA6F31CE3636}" presName="hierRoot2" presStyleCnt="0">
        <dgm:presLayoutVars>
          <dgm:hierBranch val="init"/>
        </dgm:presLayoutVars>
      </dgm:prSet>
      <dgm:spPr/>
    </dgm:pt>
    <dgm:pt modelId="{DB91C87E-C22E-4168-9608-8B0509D9ED6E}" type="pres">
      <dgm:prSet presAssocID="{5B3AD0A6-DC7E-4952-A677-FA6F31CE3636}" presName="rootComposite" presStyleCnt="0"/>
      <dgm:spPr/>
    </dgm:pt>
    <dgm:pt modelId="{7B25D44F-46C3-4FF5-8662-442077D6E873}" type="pres">
      <dgm:prSet presAssocID="{5B3AD0A6-DC7E-4952-A677-FA6F31CE3636}" presName="rootText" presStyleLbl="node3" presStyleIdx="7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26B7A8-704E-434B-AB79-E6B63508C867}" type="pres">
      <dgm:prSet presAssocID="{5B3AD0A6-DC7E-4952-A677-FA6F31CE3636}" presName="rootConnector" presStyleLbl="node3" presStyleIdx="7" presStyleCnt="8"/>
      <dgm:spPr/>
      <dgm:t>
        <a:bodyPr/>
        <a:lstStyle/>
        <a:p>
          <a:endParaRPr lang="en-US"/>
        </a:p>
      </dgm:t>
    </dgm:pt>
    <dgm:pt modelId="{B1FC95E4-E140-415B-B930-4E3AA193A571}" type="pres">
      <dgm:prSet presAssocID="{5B3AD0A6-DC7E-4952-A677-FA6F31CE3636}" presName="hierChild4" presStyleCnt="0"/>
      <dgm:spPr/>
    </dgm:pt>
    <dgm:pt modelId="{FB752D31-3EFA-4DB7-874A-00B97C44AF4C}" type="pres">
      <dgm:prSet presAssocID="{5B3AD0A6-DC7E-4952-A677-FA6F31CE3636}" presName="hierChild5" presStyleCnt="0"/>
      <dgm:spPr/>
    </dgm:pt>
    <dgm:pt modelId="{CB7CD289-AE0A-4CAB-81B3-CB9A40E45641}" type="pres">
      <dgm:prSet presAssocID="{B7730AC2-3866-4E08-AE73-58B77E420CCA}" presName="hierChild5" presStyleCnt="0"/>
      <dgm:spPr/>
    </dgm:pt>
    <dgm:pt modelId="{512C5179-F172-47C2-ABD0-739E5790DB95}" type="pres">
      <dgm:prSet presAssocID="{16061FCE-B1FE-44FC-A9C0-7C4D162D2671}" presName="hierChild3" presStyleCnt="0"/>
      <dgm:spPr/>
    </dgm:pt>
  </dgm:ptLst>
  <dgm:cxnLst>
    <dgm:cxn modelId="{68470F76-9AD6-4D8A-914A-D0CE691340A1}" type="presOf" srcId="{B7730AC2-3866-4E08-AE73-58B77E420CCA}" destId="{2F3C80A4-3841-42C6-BB62-EEE33E395411}" srcOrd="0" destOrd="0" presId="urn:microsoft.com/office/officeart/2005/8/layout/orgChart1"/>
    <dgm:cxn modelId="{8E394E90-2698-473C-8BF8-5B08218514BF}" type="presOf" srcId="{90E58D98-117B-436D-945D-EF22D09CE4B1}" destId="{51851FA5-C2E3-47FA-B999-3CBE587C48F7}" srcOrd="0" destOrd="0" presId="urn:microsoft.com/office/officeart/2005/8/layout/orgChart1"/>
    <dgm:cxn modelId="{07C59D4E-F011-4A81-9C85-4D8B98FCFADC}" type="presOf" srcId="{872BE72C-2BC0-4B46-A0BE-502C3FD307B5}" destId="{90D09FA8-7B61-41AF-8A1B-73B27C6B0CF0}" srcOrd="0" destOrd="0" presId="urn:microsoft.com/office/officeart/2005/8/layout/orgChart1"/>
    <dgm:cxn modelId="{D1891AE5-5B04-4F45-BE2D-7FFB01E6EB90}" srcId="{B7730AC2-3866-4E08-AE73-58B77E420CCA}" destId="{293389B2-2716-4BAC-A725-749BA11F6C52}" srcOrd="0" destOrd="0" parTransId="{120BF38F-96FE-4D40-AF83-B94C62009672}" sibTransId="{5F0989B0-83B1-4E52-8789-F6D5EA0E65EF}"/>
    <dgm:cxn modelId="{246A7692-085D-440C-A957-7C04CB8E694B}" type="presOf" srcId="{813367EF-4318-4524-B3A3-AB45E7A3C494}" destId="{A7BCF3B1-837F-42A7-AE34-072B40D8FEFB}" srcOrd="0" destOrd="0" presId="urn:microsoft.com/office/officeart/2005/8/layout/orgChart1"/>
    <dgm:cxn modelId="{9F6CE42E-126A-400E-B3CB-7D0FBD08CEBE}" type="presOf" srcId="{455F26D3-C145-4829-A0D8-C99881BF3C85}" destId="{98AB6960-A3A0-49E8-8DEE-D36B5C0604EA}" srcOrd="0" destOrd="0" presId="urn:microsoft.com/office/officeart/2005/8/layout/orgChart1"/>
    <dgm:cxn modelId="{AE445807-240E-454A-AAF1-F51DF66CEBE2}" type="presOf" srcId="{16061FCE-B1FE-44FC-A9C0-7C4D162D2671}" destId="{0B761E2A-818C-4F38-8056-F88AE6A90081}" srcOrd="0" destOrd="0" presId="urn:microsoft.com/office/officeart/2005/8/layout/orgChart1"/>
    <dgm:cxn modelId="{135C6F86-BCF0-49F4-9E21-A795509BA542}" type="presOf" srcId="{120BF38F-96FE-4D40-AF83-B94C62009672}" destId="{597760D4-95A5-4825-B3A7-3860CCB788D2}" srcOrd="0" destOrd="0" presId="urn:microsoft.com/office/officeart/2005/8/layout/orgChart1"/>
    <dgm:cxn modelId="{425D8D4F-8B42-44C6-A079-4A3C2F2FAE1D}" type="presOf" srcId="{A3320599-4B83-427C-B901-1CFD36E20F4F}" destId="{AA676522-0D75-4DF5-897C-4FEB55EA0711}" srcOrd="1" destOrd="0" presId="urn:microsoft.com/office/officeart/2005/8/layout/orgChart1"/>
    <dgm:cxn modelId="{4A61BF0C-1CEA-439D-A71A-6ED5F14B35C0}" type="presOf" srcId="{B242A05A-54F8-4136-8EAE-4C1756DC8EFF}" destId="{3FB88D61-6404-430A-8731-EED00DF128B7}" srcOrd="1" destOrd="0" presId="urn:microsoft.com/office/officeart/2005/8/layout/orgChart1"/>
    <dgm:cxn modelId="{FCBE3CFA-BBAC-4DD9-936F-A491E34E1F63}" type="presOf" srcId="{82794D41-61E1-4435-BFE0-B34D561C548A}" destId="{8D1CF332-B622-440B-B51B-1447F3B2F881}" srcOrd="0" destOrd="0" presId="urn:microsoft.com/office/officeart/2005/8/layout/orgChart1"/>
    <dgm:cxn modelId="{A04D429E-ECD4-44C8-AD57-51A5204D9B8F}" type="presOf" srcId="{E124A554-8440-4A4D-BA03-4B10716638C5}" destId="{2D9803AC-2398-490F-BB65-2625DEDF087C}" srcOrd="0" destOrd="0" presId="urn:microsoft.com/office/officeart/2005/8/layout/orgChart1"/>
    <dgm:cxn modelId="{04A456D1-8BBD-4590-A330-40E4535EA141}" srcId="{B7730AC2-3866-4E08-AE73-58B77E420CCA}" destId="{455F26D3-C145-4829-A0D8-C99881BF3C85}" srcOrd="3" destOrd="0" parTransId="{90E58D98-117B-436D-945D-EF22D09CE4B1}" sibTransId="{5B8C928E-5CE6-4754-B27C-22A518D0CDBD}"/>
    <dgm:cxn modelId="{BEE5443A-E189-4034-85DF-5AC8068028F8}" type="presOf" srcId="{29A02FDD-D1F9-4EB3-A792-57037635E5AD}" destId="{3817EF51-00EB-4977-AC2C-00959F63C1E8}" srcOrd="0" destOrd="0" presId="urn:microsoft.com/office/officeart/2005/8/layout/orgChart1"/>
    <dgm:cxn modelId="{7D6DE8A7-4673-43E5-9DAB-503388C2B93E}" type="presOf" srcId="{BECD57B6-BD06-4202-B712-CF46AD13BF17}" destId="{06FAFA06-1E43-4849-AFFF-FCF0142B6287}" srcOrd="0" destOrd="0" presId="urn:microsoft.com/office/officeart/2005/8/layout/orgChart1"/>
    <dgm:cxn modelId="{82424AD4-A111-47DE-82C8-972F217E4C73}" type="presOf" srcId="{AB42BDF7-3D2A-4D61-B279-1FAD7DA3BED2}" destId="{6497A887-FACA-48E1-BC2F-0F9A62C729C7}" srcOrd="0" destOrd="0" presId="urn:microsoft.com/office/officeart/2005/8/layout/orgChart1"/>
    <dgm:cxn modelId="{B07D78A0-62F4-4D85-BB42-FB05451FE0C9}" type="presOf" srcId="{8A134026-C990-460A-A942-2EE2781C4108}" destId="{FA652056-9B8B-4058-BB59-33ABDF9ED6A3}" srcOrd="0" destOrd="0" presId="urn:microsoft.com/office/officeart/2005/8/layout/orgChart1"/>
    <dgm:cxn modelId="{3BA7C64B-D6FD-40B5-B2BF-C903B5F05DC1}" type="presOf" srcId="{ABAED50D-E056-432B-85CE-D41B9674FD9A}" destId="{88E08DF3-6FEE-4B45-A9AB-5E23FA9EDE98}" srcOrd="1" destOrd="0" presId="urn:microsoft.com/office/officeart/2005/8/layout/orgChart1"/>
    <dgm:cxn modelId="{B6638784-9457-4EF2-9908-C801D3BF6C9E}" srcId="{16061FCE-B1FE-44FC-A9C0-7C4D162D2671}" destId="{B7730AC2-3866-4E08-AE73-58B77E420CCA}" srcOrd="3" destOrd="0" parTransId="{B6A32F12-D192-4830-B0C0-22B217F55A2D}" sibTransId="{A0C16360-EFDA-4EAA-A268-42FCCC3C31FA}"/>
    <dgm:cxn modelId="{0BAC620F-4813-401A-8391-D5A26C6FEAE0}" type="presOf" srcId="{455F26D3-C145-4829-A0D8-C99881BF3C85}" destId="{DA0316C1-8322-4BAE-8161-F804F39C72CE}" srcOrd="1" destOrd="0" presId="urn:microsoft.com/office/officeart/2005/8/layout/orgChart1"/>
    <dgm:cxn modelId="{4D7DDA9B-EF4A-4A65-B4BC-0BEBB8BE27F5}" srcId="{16061FCE-B1FE-44FC-A9C0-7C4D162D2671}" destId="{A3320599-4B83-427C-B901-1CFD36E20F4F}" srcOrd="2" destOrd="0" parTransId="{C88CC6AF-814D-43AD-ABED-6BF7E4E64162}" sibTransId="{4B58DF0B-C1A3-4242-855E-882F0F65CC6D}"/>
    <dgm:cxn modelId="{B1711228-ADAF-40A0-9A65-9787A53E4452}" type="presOf" srcId="{293389B2-2716-4BAC-A725-749BA11F6C52}" destId="{9A1B8D01-96BA-400E-B49B-BCC027DE708E}" srcOrd="1" destOrd="0" presId="urn:microsoft.com/office/officeart/2005/8/layout/orgChart1"/>
    <dgm:cxn modelId="{90441604-A544-4B94-9C92-B362D4285769}" srcId="{16061FCE-B1FE-44FC-A9C0-7C4D162D2671}" destId="{B242A05A-54F8-4136-8EAE-4C1756DC8EFF}" srcOrd="1" destOrd="0" parTransId="{E1EB439A-5920-49A1-884B-176BDF70EE5A}" sibTransId="{605CFEE4-AC2A-4C4D-8430-9C4AA788E780}"/>
    <dgm:cxn modelId="{2C18C2C0-13AE-4E14-8772-EAA8D9ABB979}" srcId="{B242A05A-54F8-4136-8EAE-4C1756DC8EFF}" destId="{02C6D2F9-4DB2-4211-AD87-81FCF6824785}" srcOrd="0" destOrd="0" parTransId="{8A134026-C990-460A-A942-2EE2781C4108}" sibTransId="{C215E534-7C68-4C93-B247-24250B4C215C}"/>
    <dgm:cxn modelId="{B7E21035-78F5-499A-B63C-14007EC63146}" srcId="{2479FF26-A452-409A-B363-802A5185C970}" destId="{BECD57B6-BD06-4202-B712-CF46AD13BF17}" srcOrd="1" destOrd="0" parTransId="{E124A554-8440-4A4D-BA03-4B10716638C5}" sibTransId="{AE268E8A-36C0-4FEE-872A-91050860CBC9}"/>
    <dgm:cxn modelId="{B125ED0A-A819-45A8-A9F9-060422312D99}" type="presOf" srcId="{16061FCE-B1FE-44FC-A9C0-7C4D162D2671}" destId="{1EE47180-053E-451C-953A-2D95805217AB}" srcOrd="1" destOrd="0" presId="urn:microsoft.com/office/officeart/2005/8/layout/orgChart1"/>
    <dgm:cxn modelId="{23DA27B7-284A-4DB6-A1F1-206E65E5FA99}" type="presOf" srcId="{F6B7A51B-8F23-473B-BE42-772F3A28B21D}" destId="{8DE12D78-467A-4624-AEC4-BAFC9A62078C}" srcOrd="0" destOrd="0" presId="urn:microsoft.com/office/officeart/2005/8/layout/orgChart1"/>
    <dgm:cxn modelId="{A75D9F21-0443-40E2-8798-7C56F61F0581}" type="presOf" srcId="{A3320599-4B83-427C-B901-1CFD36E20F4F}" destId="{12CF5989-73D1-46B9-A79A-47C00BCEC18E}" srcOrd="0" destOrd="0" presId="urn:microsoft.com/office/officeart/2005/8/layout/orgChart1"/>
    <dgm:cxn modelId="{661BE3DB-7017-42F4-BA7A-6B9691EFA29A}" type="presOf" srcId="{C88CC6AF-814D-43AD-ABED-6BF7E4E64162}" destId="{BF048B82-76BE-4EB5-B66D-49269C217CC5}" srcOrd="0" destOrd="0" presId="urn:microsoft.com/office/officeart/2005/8/layout/orgChart1"/>
    <dgm:cxn modelId="{913D02D5-9714-4D14-83AF-103B7E30A212}" srcId="{16061FCE-B1FE-44FC-A9C0-7C4D162D2671}" destId="{2479FF26-A452-409A-B363-802A5185C970}" srcOrd="0" destOrd="0" parTransId="{872BE72C-2BC0-4B46-A0BE-502C3FD307B5}" sibTransId="{3A57ED18-7D5E-464D-8FF9-BBDB9BE12DB2}"/>
    <dgm:cxn modelId="{6818FE7E-37FD-4C43-8B99-3E667E9AE81B}" type="presOf" srcId="{5B3AD0A6-DC7E-4952-A677-FA6F31CE3636}" destId="{8426B7A8-704E-434B-AB79-E6B63508C867}" srcOrd="1" destOrd="0" presId="urn:microsoft.com/office/officeart/2005/8/layout/orgChart1"/>
    <dgm:cxn modelId="{F2D0358B-B08A-4DF8-8470-D9E731392602}" type="presOf" srcId="{02C6D2F9-4DB2-4211-AD87-81FCF6824785}" destId="{18280E58-A307-4909-BB72-FEFB4422B78A}" srcOrd="1" destOrd="0" presId="urn:microsoft.com/office/officeart/2005/8/layout/orgChart1"/>
    <dgm:cxn modelId="{6DF17A32-C6AC-4774-BFB6-4504D4F4A58E}" type="presOf" srcId="{02C6D2F9-4DB2-4211-AD87-81FCF6824785}" destId="{57000BA2-364F-45E8-AE0F-77384ECA81A9}" srcOrd="0" destOrd="0" presId="urn:microsoft.com/office/officeart/2005/8/layout/orgChart1"/>
    <dgm:cxn modelId="{DC861485-E97B-49FC-A0CE-D6CC222C5D1E}" type="presOf" srcId="{BECD57B6-BD06-4202-B712-CF46AD13BF17}" destId="{9B9AA9E4-9C86-441B-9A80-13A9755F4760}" srcOrd="1" destOrd="0" presId="urn:microsoft.com/office/officeart/2005/8/layout/orgChart1"/>
    <dgm:cxn modelId="{C22FFA2F-73DD-41F2-AD3A-FDA566C672A7}" type="presOf" srcId="{B7730AC2-3866-4E08-AE73-58B77E420CCA}" destId="{19F283D5-E536-4C1B-97F9-793CB1312CE3}" srcOrd="1" destOrd="0" presId="urn:microsoft.com/office/officeart/2005/8/layout/orgChart1"/>
    <dgm:cxn modelId="{EBA98A81-D280-4B94-86C9-BA0457F8B2CB}" type="presOf" srcId="{E1EB439A-5920-49A1-884B-176BDF70EE5A}" destId="{1A7C8E0D-FB67-44E9-A212-FB6B306C4B63}" srcOrd="0" destOrd="0" presId="urn:microsoft.com/office/officeart/2005/8/layout/orgChart1"/>
    <dgm:cxn modelId="{270A6FCC-81F7-4B90-967F-31A7DCC8AAE0}" type="presOf" srcId="{2479FF26-A452-409A-B363-802A5185C970}" destId="{6DC8CF20-FFC2-4279-8618-0DA358C4A813}" srcOrd="1" destOrd="0" presId="urn:microsoft.com/office/officeart/2005/8/layout/orgChart1"/>
    <dgm:cxn modelId="{4AE35989-D0F5-472E-A124-1A4E9C448F22}" srcId="{2479FF26-A452-409A-B363-802A5185C970}" destId="{399A80E8-AE43-49DB-B833-2AF17345D931}" srcOrd="0" destOrd="0" parTransId="{F6B7A51B-8F23-473B-BE42-772F3A28B21D}" sibTransId="{A4BD549F-1BB0-4C5E-AD3F-533B90C1BBD1}"/>
    <dgm:cxn modelId="{BDAAABE8-3DD9-4224-B26F-F39676B654B6}" type="presOf" srcId="{399A80E8-AE43-49DB-B833-2AF17345D931}" destId="{3AAAB81C-82FA-456A-BD62-0ABB6DB419AF}" srcOrd="1" destOrd="0" presId="urn:microsoft.com/office/officeart/2005/8/layout/orgChart1"/>
    <dgm:cxn modelId="{B1F72420-2D8E-45B2-804E-4A4DF523465A}" srcId="{E0A55AF8-6CBF-4EBD-A9B2-D498425DFDDE}" destId="{16061FCE-B1FE-44FC-A9C0-7C4D162D2671}" srcOrd="0" destOrd="0" parTransId="{DADBDC12-5BE6-4090-904F-F1F1DEC39BE7}" sibTransId="{43F92CE3-8E4D-4674-A824-5EABA4E53B1C}"/>
    <dgm:cxn modelId="{B76EA809-7649-44A4-B71C-55DB32EC7CB1}" type="presOf" srcId="{E0A55AF8-6CBF-4EBD-A9B2-D498425DFDDE}" destId="{24ABBD04-D2B1-46DC-9218-0F81E94D1A34}" srcOrd="0" destOrd="0" presId="urn:microsoft.com/office/officeart/2005/8/layout/orgChart1"/>
    <dgm:cxn modelId="{6AFF6576-AEF6-42D7-9AB4-EE4628BF5751}" srcId="{B7730AC2-3866-4E08-AE73-58B77E420CCA}" destId="{5B3AD0A6-DC7E-4952-A677-FA6F31CE3636}" srcOrd="4" destOrd="0" parTransId="{AB42BDF7-3D2A-4D61-B279-1FAD7DA3BED2}" sibTransId="{282043D8-24D1-4256-96D1-489359D27130}"/>
    <dgm:cxn modelId="{3D9E047F-1D78-41FA-9ED3-349866A80C5D}" type="presOf" srcId="{5B3AD0A6-DC7E-4952-A677-FA6F31CE3636}" destId="{7B25D44F-46C3-4FF5-8662-442077D6E873}" srcOrd="0" destOrd="0" presId="urn:microsoft.com/office/officeart/2005/8/layout/orgChart1"/>
    <dgm:cxn modelId="{02EC7B79-B1CA-4C10-8C1D-368F70C5187B}" type="presOf" srcId="{ABAED50D-E056-432B-85CE-D41B9674FD9A}" destId="{8EF4BFE7-D284-47EA-A9B7-3F2D4A0317F7}" srcOrd="0" destOrd="0" presId="urn:microsoft.com/office/officeart/2005/8/layout/orgChart1"/>
    <dgm:cxn modelId="{EB02E154-EB6D-4FD9-A13A-F07AC9B2B5CA}" type="presOf" srcId="{293389B2-2716-4BAC-A725-749BA11F6C52}" destId="{F4395F27-74D1-44E3-A892-DF0A58AA9A00}" srcOrd="0" destOrd="0" presId="urn:microsoft.com/office/officeart/2005/8/layout/orgChart1"/>
    <dgm:cxn modelId="{51A91D7C-261C-4CAC-842E-E073D9F689EC}" type="presOf" srcId="{B6A32F12-D192-4830-B0C0-22B217F55A2D}" destId="{258D221C-FEEF-4F5A-AFBF-0D1CAD851B11}" srcOrd="0" destOrd="0" presId="urn:microsoft.com/office/officeart/2005/8/layout/orgChart1"/>
    <dgm:cxn modelId="{58A6A403-3AE5-4B0B-A371-A81233A38C58}" type="presOf" srcId="{B242A05A-54F8-4136-8EAE-4C1756DC8EFF}" destId="{BA1E5BAE-0D8D-4ABF-B931-DB9BFF5B67D7}" srcOrd="0" destOrd="0" presId="urn:microsoft.com/office/officeart/2005/8/layout/orgChart1"/>
    <dgm:cxn modelId="{70847DE9-E94D-40AA-8471-A3FE89A73E56}" type="presOf" srcId="{2479FF26-A452-409A-B363-802A5185C970}" destId="{A8778F8C-25B0-4C7B-8B1E-C33E873CC83D}" srcOrd="0" destOrd="0" presId="urn:microsoft.com/office/officeart/2005/8/layout/orgChart1"/>
    <dgm:cxn modelId="{34DE3A52-1895-4B2F-828E-450DB3F201D5}" type="presOf" srcId="{399A80E8-AE43-49DB-B833-2AF17345D931}" destId="{A2B81B04-391C-4A08-B950-EBC28B1A5B2F}" srcOrd="0" destOrd="0" presId="urn:microsoft.com/office/officeart/2005/8/layout/orgChart1"/>
    <dgm:cxn modelId="{1C4E2C31-9808-46B8-BBB8-C76D59B0FE62}" type="presOf" srcId="{813367EF-4318-4524-B3A3-AB45E7A3C494}" destId="{FADE9819-3AB4-4D14-AE36-B5C0FB9B5470}" srcOrd="1" destOrd="0" presId="urn:microsoft.com/office/officeart/2005/8/layout/orgChart1"/>
    <dgm:cxn modelId="{326C8662-05C1-40A5-8853-685CD8BBE02F}" srcId="{B7730AC2-3866-4E08-AE73-58B77E420CCA}" destId="{ABAED50D-E056-432B-85CE-D41B9674FD9A}" srcOrd="1" destOrd="0" parTransId="{82794D41-61E1-4435-BFE0-B34D561C548A}" sibTransId="{C779AE62-E64A-46D1-BC67-2AA002ACA0AD}"/>
    <dgm:cxn modelId="{6C60492A-0290-4116-865F-94B448A38EA4}" srcId="{B7730AC2-3866-4E08-AE73-58B77E420CCA}" destId="{813367EF-4318-4524-B3A3-AB45E7A3C494}" srcOrd="2" destOrd="0" parTransId="{29A02FDD-D1F9-4EB3-A792-57037635E5AD}" sibTransId="{61AA3BCB-5ACC-4A16-8F56-3C5167E614EE}"/>
    <dgm:cxn modelId="{C558614F-B16E-4958-B147-97DA903C15A5}" type="presParOf" srcId="{24ABBD04-D2B1-46DC-9218-0F81E94D1A34}" destId="{88ED84BF-A009-4822-AF44-7573A5AE25E4}" srcOrd="0" destOrd="0" presId="urn:microsoft.com/office/officeart/2005/8/layout/orgChart1"/>
    <dgm:cxn modelId="{329328EF-E2AC-42F5-BE15-5ECC15D05BE7}" type="presParOf" srcId="{88ED84BF-A009-4822-AF44-7573A5AE25E4}" destId="{0402E2B5-6354-4C56-8C57-D5CB5DFCFBB5}" srcOrd="0" destOrd="0" presId="urn:microsoft.com/office/officeart/2005/8/layout/orgChart1"/>
    <dgm:cxn modelId="{F4FA8440-F0EC-49B6-924D-28790B23BAC6}" type="presParOf" srcId="{0402E2B5-6354-4C56-8C57-D5CB5DFCFBB5}" destId="{0B761E2A-818C-4F38-8056-F88AE6A90081}" srcOrd="0" destOrd="0" presId="urn:microsoft.com/office/officeart/2005/8/layout/orgChart1"/>
    <dgm:cxn modelId="{56310B63-6122-400C-B7BB-826A3205F9B7}" type="presParOf" srcId="{0402E2B5-6354-4C56-8C57-D5CB5DFCFBB5}" destId="{1EE47180-053E-451C-953A-2D95805217AB}" srcOrd="1" destOrd="0" presId="urn:microsoft.com/office/officeart/2005/8/layout/orgChart1"/>
    <dgm:cxn modelId="{4090488A-73F3-467F-AF3A-E798E12BDD99}" type="presParOf" srcId="{88ED84BF-A009-4822-AF44-7573A5AE25E4}" destId="{55F480E3-78A3-4DD3-8C5A-4D0EF91AEFC5}" srcOrd="1" destOrd="0" presId="urn:microsoft.com/office/officeart/2005/8/layout/orgChart1"/>
    <dgm:cxn modelId="{50EAF1F0-6CAE-4152-9977-CAC17A1DB4B8}" type="presParOf" srcId="{55F480E3-78A3-4DD3-8C5A-4D0EF91AEFC5}" destId="{90D09FA8-7B61-41AF-8A1B-73B27C6B0CF0}" srcOrd="0" destOrd="0" presId="urn:microsoft.com/office/officeart/2005/8/layout/orgChart1"/>
    <dgm:cxn modelId="{E053A64E-83D6-4B7E-8EE4-62A6A7123550}" type="presParOf" srcId="{55F480E3-78A3-4DD3-8C5A-4D0EF91AEFC5}" destId="{2553D23D-CE48-405F-A9A1-5DCC9B43824B}" srcOrd="1" destOrd="0" presId="urn:microsoft.com/office/officeart/2005/8/layout/orgChart1"/>
    <dgm:cxn modelId="{FC3C4CF2-6130-45A4-94A0-CDF0A022FCA4}" type="presParOf" srcId="{2553D23D-CE48-405F-A9A1-5DCC9B43824B}" destId="{A6792C2C-DEB4-4052-9630-6C20D2350F49}" srcOrd="0" destOrd="0" presId="urn:microsoft.com/office/officeart/2005/8/layout/orgChart1"/>
    <dgm:cxn modelId="{D94D74D2-34CF-4A09-A09B-2ABE06C89A32}" type="presParOf" srcId="{A6792C2C-DEB4-4052-9630-6C20D2350F49}" destId="{A8778F8C-25B0-4C7B-8B1E-C33E873CC83D}" srcOrd="0" destOrd="0" presId="urn:microsoft.com/office/officeart/2005/8/layout/orgChart1"/>
    <dgm:cxn modelId="{F1A91AE0-0AAB-4FCC-AA18-EC1B3BDBE0DC}" type="presParOf" srcId="{A6792C2C-DEB4-4052-9630-6C20D2350F49}" destId="{6DC8CF20-FFC2-4279-8618-0DA358C4A813}" srcOrd="1" destOrd="0" presId="urn:microsoft.com/office/officeart/2005/8/layout/orgChart1"/>
    <dgm:cxn modelId="{5457B813-B6A2-4BD4-AAFB-E935D94ECC13}" type="presParOf" srcId="{2553D23D-CE48-405F-A9A1-5DCC9B43824B}" destId="{3F556E97-FDCE-4565-8839-15994F05015F}" srcOrd="1" destOrd="0" presId="urn:microsoft.com/office/officeart/2005/8/layout/orgChart1"/>
    <dgm:cxn modelId="{870CFE23-0487-45DD-A2A4-9B3D307DB36A}" type="presParOf" srcId="{3F556E97-FDCE-4565-8839-15994F05015F}" destId="{8DE12D78-467A-4624-AEC4-BAFC9A62078C}" srcOrd="0" destOrd="0" presId="urn:microsoft.com/office/officeart/2005/8/layout/orgChart1"/>
    <dgm:cxn modelId="{AFB14004-929E-44A2-804D-BDB1E4460130}" type="presParOf" srcId="{3F556E97-FDCE-4565-8839-15994F05015F}" destId="{35A72DCD-CC88-439D-BDC8-256FF5AE9762}" srcOrd="1" destOrd="0" presId="urn:microsoft.com/office/officeart/2005/8/layout/orgChart1"/>
    <dgm:cxn modelId="{B643ED60-C3B7-4308-8791-169C08475DB1}" type="presParOf" srcId="{35A72DCD-CC88-439D-BDC8-256FF5AE9762}" destId="{7E775804-B714-40B0-B48F-59BEF4EFBEBF}" srcOrd="0" destOrd="0" presId="urn:microsoft.com/office/officeart/2005/8/layout/orgChart1"/>
    <dgm:cxn modelId="{F333BC81-51A0-45BA-A71D-99143DE90855}" type="presParOf" srcId="{7E775804-B714-40B0-B48F-59BEF4EFBEBF}" destId="{A2B81B04-391C-4A08-B950-EBC28B1A5B2F}" srcOrd="0" destOrd="0" presId="urn:microsoft.com/office/officeart/2005/8/layout/orgChart1"/>
    <dgm:cxn modelId="{E7B99010-0BC2-4B85-B53A-7D55E5801FEE}" type="presParOf" srcId="{7E775804-B714-40B0-B48F-59BEF4EFBEBF}" destId="{3AAAB81C-82FA-456A-BD62-0ABB6DB419AF}" srcOrd="1" destOrd="0" presId="urn:microsoft.com/office/officeart/2005/8/layout/orgChart1"/>
    <dgm:cxn modelId="{F71F78AB-D3A5-4159-9A2A-D1733C2BD2F4}" type="presParOf" srcId="{35A72DCD-CC88-439D-BDC8-256FF5AE9762}" destId="{F3618784-45A1-4A53-955C-1A6C7B1C7665}" srcOrd="1" destOrd="0" presId="urn:microsoft.com/office/officeart/2005/8/layout/orgChart1"/>
    <dgm:cxn modelId="{F3A28CC7-5D07-41CE-8325-EF8DD96C47CC}" type="presParOf" srcId="{35A72DCD-CC88-439D-BDC8-256FF5AE9762}" destId="{3506251D-1F86-4259-9F08-80429EF46406}" srcOrd="2" destOrd="0" presId="urn:microsoft.com/office/officeart/2005/8/layout/orgChart1"/>
    <dgm:cxn modelId="{DB9C75C1-6A4C-4C05-9E0F-9355B1BC0BF2}" type="presParOf" srcId="{3F556E97-FDCE-4565-8839-15994F05015F}" destId="{2D9803AC-2398-490F-BB65-2625DEDF087C}" srcOrd="2" destOrd="0" presId="urn:microsoft.com/office/officeart/2005/8/layout/orgChart1"/>
    <dgm:cxn modelId="{CB745050-8CC6-4447-8721-E61555C30099}" type="presParOf" srcId="{3F556E97-FDCE-4565-8839-15994F05015F}" destId="{30795B30-7349-473D-AA97-09B15AA6BBF1}" srcOrd="3" destOrd="0" presId="urn:microsoft.com/office/officeart/2005/8/layout/orgChart1"/>
    <dgm:cxn modelId="{0070B5F9-8208-49F3-992C-AFA877836584}" type="presParOf" srcId="{30795B30-7349-473D-AA97-09B15AA6BBF1}" destId="{05EAAEC8-11E6-4B77-92B6-AEE5D7CF2DE2}" srcOrd="0" destOrd="0" presId="urn:microsoft.com/office/officeart/2005/8/layout/orgChart1"/>
    <dgm:cxn modelId="{F3927AEA-5B9E-4C70-A08D-2D7F2B159C41}" type="presParOf" srcId="{05EAAEC8-11E6-4B77-92B6-AEE5D7CF2DE2}" destId="{06FAFA06-1E43-4849-AFFF-FCF0142B6287}" srcOrd="0" destOrd="0" presId="urn:microsoft.com/office/officeart/2005/8/layout/orgChart1"/>
    <dgm:cxn modelId="{7D8B580E-3AC9-4E30-A814-C223EC7A82A4}" type="presParOf" srcId="{05EAAEC8-11E6-4B77-92B6-AEE5D7CF2DE2}" destId="{9B9AA9E4-9C86-441B-9A80-13A9755F4760}" srcOrd="1" destOrd="0" presId="urn:microsoft.com/office/officeart/2005/8/layout/orgChart1"/>
    <dgm:cxn modelId="{A00F4423-B2E5-4F27-B176-DF4ED0A70167}" type="presParOf" srcId="{30795B30-7349-473D-AA97-09B15AA6BBF1}" destId="{BFD5CDFA-8B58-445D-B004-DE05F5C62D34}" srcOrd="1" destOrd="0" presId="urn:microsoft.com/office/officeart/2005/8/layout/orgChart1"/>
    <dgm:cxn modelId="{FF7ACA00-9EF5-410B-A109-2182BE836D09}" type="presParOf" srcId="{30795B30-7349-473D-AA97-09B15AA6BBF1}" destId="{6FE3539F-D122-47B8-9ED1-FEACF84C226E}" srcOrd="2" destOrd="0" presId="urn:microsoft.com/office/officeart/2005/8/layout/orgChart1"/>
    <dgm:cxn modelId="{EFBE270D-4025-41F6-9C50-69D4B48A03C0}" type="presParOf" srcId="{2553D23D-CE48-405F-A9A1-5DCC9B43824B}" destId="{E2734708-A868-462D-A870-D3168B3EE18D}" srcOrd="2" destOrd="0" presId="urn:microsoft.com/office/officeart/2005/8/layout/orgChart1"/>
    <dgm:cxn modelId="{65DB71F9-3B46-4F8C-AC61-B7E155B26A50}" type="presParOf" srcId="{55F480E3-78A3-4DD3-8C5A-4D0EF91AEFC5}" destId="{1A7C8E0D-FB67-44E9-A212-FB6B306C4B63}" srcOrd="2" destOrd="0" presId="urn:microsoft.com/office/officeart/2005/8/layout/orgChart1"/>
    <dgm:cxn modelId="{F155E86F-ABE3-4AC2-A546-C13669EB3293}" type="presParOf" srcId="{55F480E3-78A3-4DD3-8C5A-4D0EF91AEFC5}" destId="{371F17C6-6D8B-4002-A02E-907F3FCEAA46}" srcOrd="3" destOrd="0" presId="urn:microsoft.com/office/officeart/2005/8/layout/orgChart1"/>
    <dgm:cxn modelId="{D4251E35-88BC-4EB7-824C-F6681E8AF8EC}" type="presParOf" srcId="{371F17C6-6D8B-4002-A02E-907F3FCEAA46}" destId="{3D69C4DC-6F27-4239-902A-B39074207EF7}" srcOrd="0" destOrd="0" presId="urn:microsoft.com/office/officeart/2005/8/layout/orgChart1"/>
    <dgm:cxn modelId="{F38EED02-E0E1-4A52-A132-0DC71CCF9E28}" type="presParOf" srcId="{3D69C4DC-6F27-4239-902A-B39074207EF7}" destId="{BA1E5BAE-0D8D-4ABF-B931-DB9BFF5B67D7}" srcOrd="0" destOrd="0" presId="urn:microsoft.com/office/officeart/2005/8/layout/orgChart1"/>
    <dgm:cxn modelId="{C208EAF5-C58F-4AE0-B80F-2C5BBA358288}" type="presParOf" srcId="{3D69C4DC-6F27-4239-902A-B39074207EF7}" destId="{3FB88D61-6404-430A-8731-EED00DF128B7}" srcOrd="1" destOrd="0" presId="urn:microsoft.com/office/officeart/2005/8/layout/orgChart1"/>
    <dgm:cxn modelId="{81F19D31-8872-415F-9F6C-9855182C4733}" type="presParOf" srcId="{371F17C6-6D8B-4002-A02E-907F3FCEAA46}" destId="{D41916D6-4C40-4264-BC43-7ADB502F8FBC}" srcOrd="1" destOrd="0" presId="urn:microsoft.com/office/officeart/2005/8/layout/orgChart1"/>
    <dgm:cxn modelId="{F3A99521-36B1-410F-9191-F127B6657ECF}" type="presParOf" srcId="{D41916D6-4C40-4264-BC43-7ADB502F8FBC}" destId="{FA652056-9B8B-4058-BB59-33ABDF9ED6A3}" srcOrd="0" destOrd="0" presId="urn:microsoft.com/office/officeart/2005/8/layout/orgChart1"/>
    <dgm:cxn modelId="{80D9EE3B-A212-4454-8525-916E3AF0E186}" type="presParOf" srcId="{D41916D6-4C40-4264-BC43-7ADB502F8FBC}" destId="{FBF9574B-AF42-4577-AD34-0CF330D458CF}" srcOrd="1" destOrd="0" presId="urn:microsoft.com/office/officeart/2005/8/layout/orgChart1"/>
    <dgm:cxn modelId="{6336DFF4-E300-4F58-B24C-E95BA1738A59}" type="presParOf" srcId="{FBF9574B-AF42-4577-AD34-0CF330D458CF}" destId="{22A77C93-60DE-4279-B218-0ED1ED836652}" srcOrd="0" destOrd="0" presId="urn:microsoft.com/office/officeart/2005/8/layout/orgChart1"/>
    <dgm:cxn modelId="{914814FF-ED83-404C-A117-EF3200524E12}" type="presParOf" srcId="{22A77C93-60DE-4279-B218-0ED1ED836652}" destId="{57000BA2-364F-45E8-AE0F-77384ECA81A9}" srcOrd="0" destOrd="0" presId="urn:microsoft.com/office/officeart/2005/8/layout/orgChart1"/>
    <dgm:cxn modelId="{0B00480A-A96D-40AD-8116-04F6A4AA58F7}" type="presParOf" srcId="{22A77C93-60DE-4279-B218-0ED1ED836652}" destId="{18280E58-A307-4909-BB72-FEFB4422B78A}" srcOrd="1" destOrd="0" presId="urn:microsoft.com/office/officeart/2005/8/layout/orgChart1"/>
    <dgm:cxn modelId="{DFAAEF3B-EC71-494B-8B0F-D74A94426BAB}" type="presParOf" srcId="{FBF9574B-AF42-4577-AD34-0CF330D458CF}" destId="{3158BD21-2595-4011-A265-13D1F9E3C5C1}" srcOrd="1" destOrd="0" presId="urn:microsoft.com/office/officeart/2005/8/layout/orgChart1"/>
    <dgm:cxn modelId="{56B900DF-7A2A-4BB8-9ABF-E53E85ACE6FC}" type="presParOf" srcId="{FBF9574B-AF42-4577-AD34-0CF330D458CF}" destId="{0C55D971-16EF-486D-A1A2-D6C05CC6DC15}" srcOrd="2" destOrd="0" presId="urn:microsoft.com/office/officeart/2005/8/layout/orgChart1"/>
    <dgm:cxn modelId="{39C4D7A6-1799-45E5-9E3B-8F3C39DC494A}" type="presParOf" srcId="{371F17C6-6D8B-4002-A02E-907F3FCEAA46}" destId="{86683A0E-16F4-43E8-AEAE-34C268293CE8}" srcOrd="2" destOrd="0" presId="urn:microsoft.com/office/officeart/2005/8/layout/orgChart1"/>
    <dgm:cxn modelId="{D685E576-4B02-4C34-83E9-0C2523951101}" type="presParOf" srcId="{55F480E3-78A3-4DD3-8C5A-4D0EF91AEFC5}" destId="{BF048B82-76BE-4EB5-B66D-49269C217CC5}" srcOrd="4" destOrd="0" presId="urn:microsoft.com/office/officeart/2005/8/layout/orgChart1"/>
    <dgm:cxn modelId="{DBA6B353-D845-4475-9685-49F70919D99A}" type="presParOf" srcId="{55F480E3-78A3-4DD3-8C5A-4D0EF91AEFC5}" destId="{40D29BDD-3A0A-4682-91A1-CB5805808C7A}" srcOrd="5" destOrd="0" presId="urn:microsoft.com/office/officeart/2005/8/layout/orgChart1"/>
    <dgm:cxn modelId="{835C4B08-8E19-46BE-AD4A-0B64D10A34A6}" type="presParOf" srcId="{40D29BDD-3A0A-4682-91A1-CB5805808C7A}" destId="{A54E33C1-3487-4B86-8A29-74F13B9C8746}" srcOrd="0" destOrd="0" presId="urn:microsoft.com/office/officeart/2005/8/layout/orgChart1"/>
    <dgm:cxn modelId="{93420E34-391A-4770-AD8C-EC5C56F5E822}" type="presParOf" srcId="{A54E33C1-3487-4B86-8A29-74F13B9C8746}" destId="{12CF5989-73D1-46B9-A79A-47C00BCEC18E}" srcOrd="0" destOrd="0" presId="urn:microsoft.com/office/officeart/2005/8/layout/orgChart1"/>
    <dgm:cxn modelId="{BDBE23AC-C463-4D4E-BF7C-8031FA5065A3}" type="presParOf" srcId="{A54E33C1-3487-4B86-8A29-74F13B9C8746}" destId="{AA676522-0D75-4DF5-897C-4FEB55EA0711}" srcOrd="1" destOrd="0" presId="urn:microsoft.com/office/officeart/2005/8/layout/orgChart1"/>
    <dgm:cxn modelId="{94385052-73E1-494F-99C7-2971C99D471D}" type="presParOf" srcId="{40D29BDD-3A0A-4682-91A1-CB5805808C7A}" destId="{DB20DE63-5B80-4CA2-9844-40CF44D59A95}" srcOrd="1" destOrd="0" presId="urn:microsoft.com/office/officeart/2005/8/layout/orgChart1"/>
    <dgm:cxn modelId="{F311381E-C0FD-48B0-BFBE-E357FD56C504}" type="presParOf" srcId="{40D29BDD-3A0A-4682-91A1-CB5805808C7A}" destId="{B357C7C9-6A16-42D1-869F-5308DD97C68B}" srcOrd="2" destOrd="0" presId="urn:microsoft.com/office/officeart/2005/8/layout/orgChart1"/>
    <dgm:cxn modelId="{8B03BC49-677E-4E91-854F-62FBC2A0C365}" type="presParOf" srcId="{55F480E3-78A3-4DD3-8C5A-4D0EF91AEFC5}" destId="{258D221C-FEEF-4F5A-AFBF-0D1CAD851B11}" srcOrd="6" destOrd="0" presId="urn:microsoft.com/office/officeart/2005/8/layout/orgChart1"/>
    <dgm:cxn modelId="{392B9D82-3799-4BF9-BE98-6A8C3FAAB0BB}" type="presParOf" srcId="{55F480E3-78A3-4DD3-8C5A-4D0EF91AEFC5}" destId="{882FCF16-FBB4-485C-BC98-1BE91650D6CB}" srcOrd="7" destOrd="0" presId="urn:microsoft.com/office/officeart/2005/8/layout/orgChart1"/>
    <dgm:cxn modelId="{413FBB32-153D-4BE3-B61D-98DE07DDBC16}" type="presParOf" srcId="{882FCF16-FBB4-485C-BC98-1BE91650D6CB}" destId="{E0C5FF4F-1412-4F6E-B206-CEBC250464E3}" srcOrd="0" destOrd="0" presId="urn:microsoft.com/office/officeart/2005/8/layout/orgChart1"/>
    <dgm:cxn modelId="{585FAE5B-B19C-4FE2-9857-0FBE4607CEAD}" type="presParOf" srcId="{E0C5FF4F-1412-4F6E-B206-CEBC250464E3}" destId="{2F3C80A4-3841-42C6-BB62-EEE33E395411}" srcOrd="0" destOrd="0" presId="urn:microsoft.com/office/officeart/2005/8/layout/orgChart1"/>
    <dgm:cxn modelId="{ABF90573-8BC9-4130-8425-CEA1BAE4187A}" type="presParOf" srcId="{E0C5FF4F-1412-4F6E-B206-CEBC250464E3}" destId="{19F283D5-E536-4C1B-97F9-793CB1312CE3}" srcOrd="1" destOrd="0" presId="urn:microsoft.com/office/officeart/2005/8/layout/orgChart1"/>
    <dgm:cxn modelId="{8BF4CDDF-956E-44E7-9B26-3265C4539807}" type="presParOf" srcId="{882FCF16-FBB4-485C-BC98-1BE91650D6CB}" destId="{D36F86DA-568E-49B9-8351-ADF1574CD692}" srcOrd="1" destOrd="0" presId="urn:microsoft.com/office/officeart/2005/8/layout/orgChart1"/>
    <dgm:cxn modelId="{77DFDA52-EF85-4306-A889-D67CB7D12742}" type="presParOf" srcId="{D36F86DA-568E-49B9-8351-ADF1574CD692}" destId="{597760D4-95A5-4825-B3A7-3860CCB788D2}" srcOrd="0" destOrd="0" presId="urn:microsoft.com/office/officeart/2005/8/layout/orgChart1"/>
    <dgm:cxn modelId="{226645D7-A6D7-45FC-B71E-7B21E70414DB}" type="presParOf" srcId="{D36F86DA-568E-49B9-8351-ADF1574CD692}" destId="{92D8C1DE-0284-4E0B-BAF9-B90170E4D593}" srcOrd="1" destOrd="0" presId="urn:microsoft.com/office/officeart/2005/8/layout/orgChart1"/>
    <dgm:cxn modelId="{C0E075B2-FAB2-4E3A-A124-9A5E94FD4269}" type="presParOf" srcId="{92D8C1DE-0284-4E0B-BAF9-B90170E4D593}" destId="{E019906C-756C-458F-AB4B-A8D942CD2B86}" srcOrd="0" destOrd="0" presId="urn:microsoft.com/office/officeart/2005/8/layout/orgChart1"/>
    <dgm:cxn modelId="{A9A72764-D70E-4ECE-86A8-60F2FFB38EE5}" type="presParOf" srcId="{E019906C-756C-458F-AB4B-A8D942CD2B86}" destId="{F4395F27-74D1-44E3-A892-DF0A58AA9A00}" srcOrd="0" destOrd="0" presId="urn:microsoft.com/office/officeart/2005/8/layout/orgChart1"/>
    <dgm:cxn modelId="{67B153B7-EEFA-497E-9DF0-1CCC755DADE9}" type="presParOf" srcId="{E019906C-756C-458F-AB4B-A8D942CD2B86}" destId="{9A1B8D01-96BA-400E-B49B-BCC027DE708E}" srcOrd="1" destOrd="0" presId="urn:microsoft.com/office/officeart/2005/8/layout/orgChart1"/>
    <dgm:cxn modelId="{82904567-867B-4881-825F-517AB0FEA1DC}" type="presParOf" srcId="{92D8C1DE-0284-4E0B-BAF9-B90170E4D593}" destId="{D6DC1326-5AC4-48C7-998E-2BC5F2B21BD1}" srcOrd="1" destOrd="0" presId="urn:microsoft.com/office/officeart/2005/8/layout/orgChart1"/>
    <dgm:cxn modelId="{D1492A6C-2A16-40FC-98E4-79337B889F4D}" type="presParOf" srcId="{92D8C1DE-0284-4E0B-BAF9-B90170E4D593}" destId="{BE521679-D556-42B3-BD29-4501A3CD128C}" srcOrd="2" destOrd="0" presId="urn:microsoft.com/office/officeart/2005/8/layout/orgChart1"/>
    <dgm:cxn modelId="{66F72F56-91A8-402B-91CC-4B97DE35DA2D}" type="presParOf" srcId="{D36F86DA-568E-49B9-8351-ADF1574CD692}" destId="{8D1CF332-B622-440B-B51B-1447F3B2F881}" srcOrd="2" destOrd="0" presId="urn:microsoft.com/office/officeart/2005/8/layout/orgChart1"/>
    <dgm:cxn modelId="{F8F368B4-00A6-4EC9-B25F-7A993EF232DE}" type="presParOf" srcId="{D36F86DA-568E-49B9-8351-ADF1574CD692}" destId="{CF8D6455-798C-41F3-BBFE-AF430904BB31}" srcOrd="3" destOrd="0" presId="urn:microsoft.com/office/officeart/2005/8/layout/orgChart1"/>
    <dgm:cxn modelId="{7A2CD423-190C-4CC6-AFC7-2E93B7CA10FE}" type="presParOf" srcId="{CF8D6455-798C-41F3-BBFE-AF430904BB31}" destId="{1A5A1EC0-1EF3-4263-925F-B13A1ACD2DE1}" srcOrd="0" destOrd="0" presId="urn:microsoft.com/office/officeart/2005/8/layout/orgChart1"/>
    <dgm:cxn modelId="{49F5DE23-4EC8-46E8-9656-0178C931954C}" type="presParOf" srcId="{1A5A1EC0-1EF3-4263-925F-B13A1ACD2DE1}" destId="{8EF4BFE7-D284-47EA-A9B7-3F2D4A0317F7}" srcOrd="0" destOrd="0" presId="urn:microsoft.com/office/officeart/2005/8/layout/orgChart1"/>
    <dgm:cxn modelId="{2FDA9219-1BC6-40D0-9914-ECD599476851}" type="presParOf" srcId="{1A5A1EC0-1EF3-4263-925F-B13A1ACD2DE1}" destId="{88E08DF3-6FEE-4B45-A9AB-5E23FA9EDE98}" srcOrd="1" destOrd="0" presId="urn:microsoft.com/office/officeart/2005/8/layout/orgChart1"/>
    <dgm:cxn modelId="{6AD23194-5700-416A-9E9F-6460ECBDCE6B}" type="presParOf" srcId="{CF8D6455-798C-41F3-BBFE-AF430904BB31}" destId="{26EEA74E-31CA-4AC7-8A87-4244B9A8849A}" srcOrd="1" destOrd="0" presId="urn:microsoft.com/office/officeart/2005/8/layout/orgChart1"/>
    <dgm:cxn modelId="{12A216FA-272D-48F2-8560-343C60BB79F7}" type="presParOf" srcId="{CF8D6455-798C-41F3-BBFE-AF430904BB31}" destId="{8DB98D6E-AA22-46DD-B188-F0C581070C0B}" srcOrd="2" destOrd="0" presId="urn:microsoft.com/office/officeart/2005/8/layout/orgChart1"/>
    <dgm:cxn modelId="{6F919FB0-E1CA-4859-A855-F9A7586DDF73}" type="presParOf" srcId="{D36F86DA-568E-49B9-8351-ADF1574CD692}" destId="{3817EF51-00EB-4977-AC2C-00959F63C1E8}" srcOrd="4" destOrd="0" presId="urn:microsoft.com/office/officeart/2005/8/layout/orgChart1"/>
    <dgm:cxn modelId="{E2832FEC-32C5-482B-9A41-1E5B81B033A4}" type="presParOf" srcId="{D36F86DA-568E-49B9-8351-ADF1574CD692}" destId="{6D8040FD-95B9-4AC5-A35A-ADAC001FCD9C}" srcOrd="5" destOrd="0" presId="urn:microsoft.com/office/officeart/2005/8/layout/orgChart1"/>
    <dgm:cxn modelId="{22DF41DF-0775-45AD-B076-C3EDBADF9700}" type="presParOf" srcId="{6D8040FD-95B9-4AC5-A35A-ADAC001FCD9C}" destId="{A9C126C8-FF84-4798-82D4-2718969DA7B7}" srcOrd="0" destOrd="0" presId="urn:microsoft.com/office/officeart/2005/8/layout/orgChart1"/>
    <dgm:cxn modelId="{4659294B-A29B-45D0-B0DE-48683271FAF3}" type="presParOf" srcId="{A9C126C8-FF84-4798-82D4-2718969DA7B7}" destId="{A7BCF3B1-837F-42A7-AE34-072B40D8FEFB}" srcOrd="0" destOrd="0" presId="urn:microsoft.com/office/officeart/2005/8/layout/orgChart1"/>
    <dgm:cxn modelId="{5736B9F4-2F59-4460-B3E8-ECD3C1C89315}" type="presParOf" srcId="{A9C126C8-FF84-4798-82D4-2718969DA7B7}" destId="{FADE9819-3AB4-4D14-AE36-B5C0FB9B5470}" srcOrd="1" destOrd="0" presId="urn:microsoft.com/office/officeart/2005/8/layout/orgChart1"/>
    <dgm:cxn modelId="{629D78DE-DF2E-4865-A828-FF2C7AFF9EB2}" type="presParOf" srcId="{6D8040FD-95B9-4AC5-A35A-ADAC001FCD9C}" destId="{22919E4C-6F82-467B-B59B-0C0020CD3269}" srcOrd="1" destOrd="0" presId="urn:microsoft.com/office/officeart/2005/8/layout/orgChart1"/>
    <dgm:cxn modelId="{B5132BDD-B375-458D-BA5C-4AD34F9E7934}" type="presParOf" srcId="{6D8040FD-95B9-4AC5-A35A-ADAC001FCD9C}" destId="{D24828BD-4E16-4DA5-A1E8-8809A05887E1}" srcOrd="2" destOrd="0" presId="urn:microsoft.com/office/officeart/2005/8/layout/orgChart1"/>
    <dgm:cxn modelId="{79E0B8B0-D3C2-485D-BED0-6B71DC6AE9EB}" type="presParOf" srcId="{D36F86DA-568E-49B9-8351-ADF1574CD692}" destId="{51851FA5-C2E3-47FA-B999-3CBE587C48F7}" srcOrd="6" destOrd="0" presId="urn:microsoft.com/office/officeart/2005/8/layout/orgChart1"/>
    <dgm:cxn modelId="{64888922-6CFE-4398-942B-36C2815A962C}" type="presParOf" srcId="{D36F86DA-568E-49B9-8351-ADF1574CD692}" destId="{B3C5B5A0-7491-4556-BC46-0E14394379B0}" srcOrd="7" destOrd="0" presId="urn:microsoft.com/office/officeart/2005/8/layout/orgChart1"/>
    <dgm:cxn modelId="{B8651284-EEB1-4D60-BF58-52DEC952FF82}" type="presParOf" srcId="{B3C5B5A0-7491-4556-BC46-0E14394379B0}" destId="{9096CBA1-1ABE-48E0-8209-89AA4247C5DC}" srcOrd="0" destOrd="0" presId="urn:microsoft.com/office/officeart/2005/8/layout/orgChart1"/>
    <dgm:cxn modelId="{AE671DA6-B907-4407-81AF-BCB7A4E89E0F}" type="presParOf" srcId="{9096CBA1-1ABE-48E0-8209-89AA4247C5DC}" destId="{98AB6960-A3A0-49E8-8DEE-D36B5C0604EA}" srcOrd="0" destOrd="0" presId="urn:microsoft.com/office/officeart/2005/8/layout/orgChart1"/>
    <dgm:cxn modelId="{CEDC39AB-0D86-47A5-B6BA-F84558DDA539}" type="presParOf" srcId="{9096CBA1-1ABE-48E0-8209-89AA4247C5DC}" destId="{DA0316C1-8322-4BAE-8161-F804F39C72CE}" srcOrd="1" destOrd="0" presId="urn:microsoft.com/office/officeart/2005/8/layout/orgChart1"/>
    <dgm:cxn modelId="{9E230C53-AF0B-43C0-93B1-C6602C06F6BC}" type="presParOf" srcId="{B3C5B5A0-7491-4556-BC46-0E14394379B0}" destId="{7AD2838F-B1DE-4934-B34B-224DE2573A5A}" srcOrd="1" destOrd="0" presId="urn:microsoft.com/office/officeart/2005/8/layout/orgChart1"/>
    <dgm:cxn modelId="{EEC4D1FF-F67C-4A80-8DF1-024291AF3588}" type="presParOf" srcId="{B3C5B5A0-7491-4556-BC46-0E14394379B0}" destId="{877358E0-D1C9-46EE-AA06-4DE02AE27481}" srcOrd="2" destOrd="0" presId="urn:microsoft.com/office/officeart/2005/8/layout/orgChart1"/>
    <dgm:cxn modelId="{E236E61B-0A4E-4414-9D51-6A6802A02D17}" type="presParOf" srcId="{D36F86DA-568E-49B9-8351-ADF1574CD692}" destId="{6497A887-FACA-48E1-BC2F-0F9A62C729C7}" srcOrd="8" destOrd="0" presId="urn:microsoft.com/office/officeart/2005/8/layout/orgChart1"/>
    <dgm:cxn modelId="{49AF0CB0-D9A7-4390-B595-3E59B140F8F9}" type="presParOf" srcId="{D36F86DA-568E-49B9-8351-ADF1574CD692}" destId="{CB1F660B-1986-44F7-AD2F-19FD89E00ED4}" srcOrd="9" destOrd="0" presId="urn:microsoft.com/office/officeart/2005/8/layout/orgChart1"/>
    <dgm:cxn modelId="{A061A01C-2B0B-458F-B60B-81A6A5093F05}" type="presParOf" srcId="{CB1F660B-1986-44F7-AD2F-19FD89E00ED4}" destId="{DB91C87E-C22E-4168-9608-8B0509D9ED6E}" srcOrd="0" destOrd="0" presId="urn:microsoft.com/office/officeart/2005/8/layout/orgChart1"/>
    <dgm:cxn modelId="{46D6513A-87EB-42F9-B382-A8058EDDCE44}" type="presParOf" srcId="{DB91C87E-C22E-4168-9608-8B0509D9ED6E}" destId="{7B25D44F-46C3-4FF5-8662-442077D6E873}" srcOrd="0" destOrd="0" presId="urn:microsoft.com/office/officeart/2005/8/layout/orgChart1"/>
    <dgm:cxn modelId="{9EA000DF-E1A0-454E-BF8B-D27A90265D5F}" type="presParOf" srcId="{DB91C87E-C22E-4168-9608-8B0509D9ED6E}" destId="{8426B7A8-704E-434B-AB79-E6B63508C867}" srcOrd="1" destOrd="0" presId="urn:microsoft.com/office/officeart/2005/8/layout/orgChart1"/>
    <dgm:cxn modelId="{11913DC9-F574-4487-84A1-F78B4A32A51C}" type="presParOf" srcId="{CB1F660B-1986-44F7-AD2F-19FD89E00ED4}" destId="{B1FC95E4-E140-415B-B930-4E3AA193A571}" srcOrd="1" destOrd="0" presId="urn:microsoft.com/office/officeart/2005/8/layout/orgChart1"/>
    <dgm:cxn modelId="{4F9FDCF6-8067-4ACA-910A-41407DB82109}" type="presParOf" srcId="{CB1F660B-1986-44F7-AD2F-19FD89E00ED4}" destId="{FB752D31-3EFA-4DB7-874A-00B97C44AF4C}" srcOrd="2" destOrd="0" presId="urn:microsoft.com/office/officeart/2005/8/layout/orgChart1"/>
    <dgm:cxn modelId="{5683975F-D6D7-49BB-8AFD-2BDF24297465}" type="presParOf" srcId="{882FCF16-FBB4-485C-BC98-1BE91650D6CB}" destId="{CB7CD289-AE0A-4CAB-81B3-CB9A40E45641}" srcOrd="2" destOrd="0" presId="urn:microsoft.com/office/officeart/2005/8/layout/orgChart1"/>
    <dgm:cxn modelId="{CE92A11B-6F40-4228-8B45-1A1D0B4CB9DB}" type="presParOf" srcId="{88ED84BF-A009-4822-AF44-7573A5AE25E4}" destId="{512C5179-F172-47C2-ABD0-739E5790DB9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97A887-FACA-48E1-BC2F-0F9A62C729C7}">
      <dsp:nvSpPr>
        <dsp:cNvPr id="0" name=""/>
        <dsp:cNvSpPr/>
      </dsp:nvSpPr>
      <dsp:spPr>
        <a:xfrm>
          <a:off x="6861452" y="1683007"/>
          <a:ext cx="208214" cy="4580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0718"/>
              </a:lnTo>
              <a:lnTo>
                <a:pt x="208214" y="458071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851FA5-C2E3-47FA-B999-3CBE587C48F7}">
      <dsp:nvSpPr>
        <dsp:cNvPr id="0" name=""/>
        <dsp:cNvSpPr/>
      </dsp:nvSpPr>
      <dsp:spPr>
        <a:xfrm>
          <a:off x="6861452" y="1683007"/>
          <a:ext cx="208214" cy="35951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95170"/>
              </a:lnTo>
              <a:lnTo>
                <a:pt x="208214" y="359517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17EF51-00EB-4977-AC2C-00959F63C1E8}">
      <dsp:nvSpPr>
        <dsp:cNvPr id="0" name=""/>
        <dsp:cNvSpPr/>
      </dsp:nvSpPr>
      <dsp:spPr>
        <a:xfrm>
          <a:off x="6861452" y="1683007"/>
          <a:ext cx="208214" cy="2609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9621"/>
              </a:lnTo>
              <a:lnTo>
                <a:pt x="208214" y="26096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1CF332-B622-440B-B51B-1447F3B2F881}">
      <dsp:nvSpPr>
        <dsp:cNvPr id="0" name=""/>
        <dsp:cNvSpPr/>
      </dsp:nvSpPr>
      <dsp:spPr>
        <a:xfrm>
          <a:off x="6861452" y="1683007"/>
          <a:ext cx="208214" cy="16240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4072"/>
              </a:lnTo>
              <a:lnTo>
                <a:pt x="208214" y="16240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7760D4-95A5-4825-B3A7-3860CCB788D2}">
      <dsp:nvSpPr>
        <dsp:cNvPr id="0" name=""/>
        <dsp:cNvSpPr/>
      </dsp:nvSpPr>
      <dsp:spPr>
        <a:xfrm>
          <a:off x="6861452" y="1683007"/>
          <a:ext cx="208214" cy="6385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8524"/>
              </a:lnTo>
              <a:lnTo>
                <a:pt x="208214" y="63852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8D221C-FEEF-4F5A-AFBF-0D1CAD851B11}">
      <dsp:nvSpPr>
        <dsp:cNvPr id="0" name=""/>
        <dsp:cNvSpPr/>
      </dsp:nvSpPr>
      <dsp:spPr>
        <a:xfrm>
          <a:off x="4897295" y="697458"/>
          <a:ext cx="2519395" cy="2915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750"/>
              </a:lnTo>
              <a:lnTo>
                <a:pt x="2519395" y="145750"/>
              </a:lnTo>
              <a:lnTo>
                <a:pt x="2519395" y="29150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048B82-76BE-4EB5-B66D-49269C217CC5}">
      <dsp:nvSpPr>
        <dsp:cNvPr id="0" name=""/>
        <dsp:cNvSpPr/>
      </dsp:nvSpPr>
      <dsp:spPr>
        <a:xfrm>
          <a:off x="4897295" y="697458"/>
          <a:ext cx="839798" cy="2915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750"/>
              </a:lnTo>
              <a:lnTo>
                <a:pt x="839798" y="145750"/>
              </a:lnTo>
              <a:lnTo>
                <a:pt x="839798" y="29150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52056-9B8B-4058-BB59-33ABDF9ED6A3}">
      <dsp:nvSpPr>
        <dsp:cNvPr id="0" name=""/>
        <dsp:cNvSpPr/>
      </dsp:nvSpPr>
      <dsp:spPr>
        <a:xfrm>
          <a:off x="3502258" y="1683007"/>
          <a:ext cx="208214" cy="6385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8524"/>
              </a:lnTo>
              <a:lnTo>
                <a:pt x="208214" y="63852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7C8E0D-FB67-44E9-A212-FB6B306C4B63}">
      <dsp:nvSpPr>
        <dsp:cNvPr id="0" name=""/>
        <dsp:cNvSpPr/>
      </dsp:nvSpPr>
      <dsp:spPr>
        <a:xfrm>
          <a:off x="4057497" y="697458"/>
          <a:ext cx="839798" cy="291500"/>
        </a:xfrm>
        <a:custGeom>
          <a:avLst/>
          <a:gdLst/>
          <a:ahLst/>
          <a:cxnLst/>
          <a:rect l="0" t="0" r="0" b="0"/>
          <a:pathLst>
            <a:path>
              <a:moveTo>
                <a:pt x="839798" y="0"/>
              </a:moveTo>
              <a:lnTo>
                <a:pt x="839798" y="145750"/>
              </a:lnTo>
              <a:lnTo>
                <a:pt x="0" y="145750"/>
              </a:lnTo>
              <a:lnTo>
                <a:pt x="0" y="29150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9803AC-2398-490F-BB65-2625DEDF087C}">
      <dsp:nvSpPr>
        <dsp:cNvPr id="0" name=""/>
        <dsp:cNvSpPr/>
      </dsp:nvSpPr>
      <dsp:spPr>
        <a:xfrm>
          <a:off x="1822662" y="1683007"/>
          <a:ext cx="208214" cy="16240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4072"/>
              </a:lnTo>
              <a:lnTo>
                <a:pt x="208214" y="16240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E12D78-467A-4624-AEC4-BAFC9A62078C}">
      <dsp:nvSpPr>
        <dsp:cNvPr id="0" name=""/>
        <dsp:cNvSpPr/>
      </dsp:nvSpPr>
      <dsp:spPr>
        <a:xfrm>
          <a:off x="1822662" y="1683007"/>
          <a:ext cx="208214" cy="6385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8524"/>
              </a:lnTo>
              <a:lnTo>
                <a:pt x="208214" y="63852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D09FA8-7B61-41AF-8A1B-73B27C6B0CF0}">
      <dsp:nvSpPr>
        <dsp:cNvPr id="0" name=""/>
        <dsp:cNvSpPr/>
      </dsp:nvSpPr>
      <dsp:spPr>
        <a:xfrm>
          <a:off x="2377900" y="697458"/>
          <a:ext cx="2519395" cy="291500"/>
        </a:xfrm>
        <a:custGeom>
          <a:avLst/>
          <a:gdLst/>
          <a:ahLst/>
          <a:cxnLst/>
          <a:rect l="0" t="0" r="0" b="0"/>
          <a:pathLst>
            <a:path>
              <a:moveTo>
                <a:pt x="2519395" y="0"/>
              </a:moveTo>
              <a:lnTo>
                <a:pt x="2519395" y="145750"/>
              </a:lnTo>
              <a:lnTo>
                <a:pt x="0" y="145750"/>
              </a:lnTo>
              <a:lnTo>
                <a:pt x="0" y="29150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761E2A-818C-4F38-8056-F88AE6A90081}">
      <dsp:nvSpPr>
        <dsp:cNvPr id="0" name=""/>
        <dsp:cNvSpPr/>
      </dsp:nvSpPr>
      <dsp:spPr>
        <a:xfrm>
          <a:off x="4203247" y="3410"/>
          <a:ext cx="1388096" cy="6940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Anna Hall (Director of Operations)</a:t>
          </a:r>
          <a:endParaRPr lang="en-US" sz="1100" kern="1200" dirty="0"/>
        </a:p>
      </dsp:txBody>
      <dsp:txXfrm>
        <a:off x="4203247" y="3410"/>
        <a:ext cx="1388096" cy="694048"/>
      </dsp:txXfrm>
    </dsp:sp>
    <dsp:sp modelId="{A8778F8C-25B0-4C7B-8B1E-C33E873CC83D}">
      <dsp:nvSpPr>
        <dsp:cNvPr id="0" name=""/>
        <dsp:cNvSpPr/>
      </dsp:nvSpPr>
      <dsp:spPr>
        <a:xfrm>
          <a:off x="1683852" y="988958"/>
          <a:ext cx="1388096" cy="6940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Marisa Bretherton-Mackay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Group and Business Support Manager</a:t>
          </a:r>
          <a:endParaRPr lang="en-US" sz="1100" kern="1200" dirty="0"/>
        </a:p>
      </dsp:txBody>
      <dsp:txXfrm>
        <a:off x="1683852" y="988958"/>
        <a:ext cx="1388096" cy="694048"/>
      </dsp:txXfrm>
    </dsp:sp>
    <dsp:sp modelId="{A2B81B04-391C-4A08-B950-EBC28B1A5B2F}">
      <dsp:nvSpPr>
        <dsp:cNvPr id="0" name=""/>
        <dsp:cNvSpPr/>
      </dsp:nvSpPr>
      <dsp:spPr>
        <a:xfrm>
          <a:off x="2030876" y="1974507"/>
          <a:ext cx="1388096" cy="6940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Laura Cartwright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Group Support Coordinator</a:t>
          </a:r>
          <a:endParaRPr lang="en-US" sz="1100" kern="1200" dirty="0"/>
        </a:p>
      </dsp:txBody>
      <dsp:txXfrm>
        <a:off x="2030876" y="1974507"/>
        <a:ext cx="1388096" cy="694048"/>
      </dsp:txXfrm>
    </dsp:sp>
    <dsp:sp modelId="{06FAFA06-1E43-4849-AFFF-FCF0142B6287}">
      <dsp:nvSpPr>
        <dsp:cNvPr id="0" name=""/>
        <dsp:cNvSpPr/>
      </dsp:nvSpPr>
      <dsp:spPr>
        <a:xfrm>
          <a:off x="2030876" y="2960055"/>
          <a:ext cx="1388096" cy="6940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Angela Sly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Business Support Coordinator</a:t>
          </a:r>
        </a:p>
      </dsp:txBody>
      <dsp:txXfrm>
        <a:off x="2030876" y="2960055"/>
        <a:ext cx="1388096" cy="694048"/>
      </dsp:txXfrm>
    </dsp:sp>
    <dsp:sp modelId="{BA1E5BAE-0D8D-4ABF-B931-DB9BFF5B67D7}">
      <dsp:nvSpPr>
        <dsp:cNvPr id="0" name=""/>
        <dsp:cNvSpPr/>
      </dsp:nvSpPr>
      <dsp:spPr>
        <a:xfrm>
          <a:off x="3363449" y="988958"/>
          <a:ext cx="1388096" cy="6940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Jo Hayward/ Lyndsay Wager (Training and Education Manager)</a:t>
          </a:r>
          <a:endParaRPr lang="en-US" sz="1100" kern="1200" dirty="0"/>
        </a:p>
      </dsp:txBody>
      <dsp:txXfrm>
        <a:off x="3363449" y="988958"/>
        <a:ext cx="1388096" cy="694048"/>
      </dsp:txXfrm>
    </dsp:sp>
    <dsp:sp modelId="{57000BA2-364F-45E8-AE0F-77384ECA81A9}">
      <dsp:nvSpPr>
        <dsp:cNvPr id="0" name=""/>
        <dsp:cNvSpPr/>
      </dsp:nvSpPr>
      <dsp:spPr>
        <a:xfrm>
          <a:off x="3710473" y="1974507"/>
          <a:ext cx="1388096" cy="6940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Alex Walker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Training and Education Coordinator</a:t>
          </a:r>
          <a:endParaRPr lang="en-US" sz="1100" kern="1200" dirty="0"/>
        </a:p>
      </dsp:txBody>
      <dsp:txXfrm>
        <a:off x="3710473" y="1974507"/>
        <a:ext cx="1388096" cy="694048"/>
      </dsp:txXfrm>
    </dsp:sp>
    <dsp:sp modelId="{12CF5989-73D1-46B9-A79A-47C00BCEC18E}">
      <dsp:nvSpPr>
        <dsp:cNvPr id="0" name=""/>
        <dsp:cNvSpPr/>
      </dsp:nvSpPr>
      <dsp:spPr>
        <a:xfrm>
          <a:off x="5043046" y="988958"/>
          <a:ext cx="1388096" cy="6940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Helen </a:t>
          </a:r>
          <a:r>
            <a:rPr lang="en-GB" sz="1100" kern="1200" dirty="0" err="1" smtClean="0"/>
            <a:t>Kallow</a:t>
          </a:r>
          <a:r>
            <a:rPr lang="en-GB" sz="1100" kern="1200" dirty="0" smtClean="0"/>
            <a:t> (Group Development Manager) </a:t>
          </a:r>
          <a:endParaRPr lang="en-US" sz="1100" kern="1200" dirty="0"/>
        </a:p>
      </dsp:txBody>
      <dsp:txXfrm>
        <a:off x="5043046" y="988958"/>
        <a:ext cx="1388096" cy="694048"/>
      </dsp:txXfrm>
    </dsp:sp>
    <dsp:sp modelId="{2F3C80A4-3841-42C6-BB62-EEE33E395411}">
      <dsp:nvSpPr>
        <dsp:cNvPr id="0" name=""/>
        <dsp:cNvSpPr/>
      </dsp:nvSpPr>
      <dsp:spPr>
        <a:xfrm>
          <a:off x="6722642" y="988958"/>
          <a:ext cx="1388096" cy="694048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solidFill>
                <a:schemeClr val="tx1"/>
              </a:solidFill>
            </a:rPr>
            <a:t>Projects Team (no Manager)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6722642" y="988958"/>
        <a:ext cx="1388096" cy="694048"/>
      </dsp:txXfrm>
    </dsp:sp>
    <dsp:sp modelId="{F4395F27-74D1-44E3-A892-DF0A58AA9A00}">
      <dsp:nvSpPr>
        <dsp:cNvPr id="0" name=""/>
        <dsp:cNvSpPr/>
      </dsp:nvSpPr>
      <dsp:spPr>
        <a:xfrm>
          <a:off x="7069667" y="1974507"/>
          <a:ext cx="1388096" cy="6940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Faye </a:t>
          </a:r>
          <a:r>
            <a:rPr lang="en-GB" sz="1100" kern="1200" dirty="0" err="1" smtClean="0"/>
            <a:t>McKenning</a:t>
          </a:r>
          <a:r>
            <a:rPr lang="en-GB" sz="1100" kern="1200" dirty="0" smtClean="0"/>
            <a:t> – Projects Coordinator: Volunteer Development</a:t>
          </a:r>
          <a:endParaRPr lang="en-US" sz="1100" kern="1200" dirty="0"/>
        </a:p>
      </dsp:txBody>
      <dsp:txXfrm>
        <a:off x="7069667" y="1974507"/>
        <a:ext cx="1388096" cy="694048"/>
      </dsp:txXfrm>
    </dsp:sp>
    <dsp:sp modelId="{8EF4BFE7-D284-47EA-A9B7-3F2D4A0317F7}">
      <dsp:nvSpPr>
        <dsp:cNvPr id="0" name=""/>
        <dsp:cNvSpPr/>
      </dsp:nvSpPr>
      <dsp:spPr>
        <a:xfrm>
          <a:off x="7069667" y="2960055"/>
          <a:ext cx="1388096" cy="6940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Fiona Harris – Projects Coordinator: National Championships</a:t>
          </a:r>
          <a:endParaRPr lang="en-US" sz="1100" kern="1200" dirty="0"/>
        </a:p>
      </dsp:txBody>
      <dsp:txXfrm>
        <a:off x="7069667" y="2960055"/>
        <a:ext cx="1388096" cy="694048"/>
      </dsp:txXfrm>
    </dsp:sp>
    <dsp:sp modelId="{A7BCF3B1-837F-42A7-AE34-072B40D8FEFB}">
      <dsp:nvSpPr>
        <dsp:cNvPr id="0" name=""/>
        <dsp:cNvSpPr/>
      </dsp:nvSpPr>
      <dsp:spPr>
        <a:xfrm>
          <a:off x="7069667" y="3945604"/>
          <a:ext cx="1388096" cy="6940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Emma </a:t>
          </a:r>
          <a:r>
            <a:rPr lang="en-GB" sz="1100" kern="1200" dirty="0" err="1" smtClean="0"/>
            <a:t>Baylis</a:t>
          </a:r>
          <a:r>
            <a:rPr lang="en-GB" sz="1100" kern="1200" dirty="0" smtClean="0"/>
            <a:t> – Projects Coordinator: Equine and  Competitions</a:t>
          </a:r>
          <a:endParaRPr lang="en-US" sz="1100" kern="1200" dirty="0"/>
        </a:p>
      </dsp:txBody>
      <dsp:txXfrm>
        <a:off x="7069667" y="3945604"/>
        <a:ext cx="1388096" cy="694048"/>
      </dsp:txXfrm>
    </dsp:sp>
    <dsp:sp modelId="{98AB6960-A3A0-49E8-8DEE-D36B5C0604EA}">
      <dsp:nvSpPr>
        <dsp:cNvPr id="0" name=""/>
        <dsp:cNvSpPr/>
      </dsp:nvSpPr>
      <dsp:spPr>
        <a:xfrm>
          <a:off x="7069667" y="4931152"/>
          <a:ext cx="1388096" cy="6940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Lucy Stokes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Projects Coordinator: New Activities</a:t>
          </a:r>
          <a:endParaRPr lang="en-US" sz="1100" kern="1200" dirty="0"/>
        </a:p>
      </dsp:txBody>
      <dsp:txXfrm>
        <a:off x="7069667" y="4931152"/>
        <a:ext cx="1388096" cy="694048"/>
      </dsp:txXfrm>
    </dsp:sp>
    <dsp:sp modelId="{7B25D44F-46C3-4FF5-8662-442077D6E873}">
      <dsp:nvSpPr>
        <dsp:cNvPr id="0" name=""/>
        <dsp:cNvSpPr/>
      </dsp:nvSpPr>
      <dsp:spPr>
        <a:xfrm>
          <a:off x="7069667" y="5916701"/>
          <a:ext cx="1388096" cy="6940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Aga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Projects Coordinator: IT and websites</a:t>
          </a:r>
          <a:endParaRPr lang="en-US" sz="1100" kern="1200" dirty="0"/>
        </a:p>
      </dsp:txBody>
      <dsp:txXfrm>
        <a:off x="7069667" y="5916701"/>
        <a:ext cx="1388096" cy="6940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78523-CE9A-46A4-AD31-F52B106A7EC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17B25-8CCD-417C-8D18-5A005A2AD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369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78523-CE9A-46A4-AD31-F52B106A7EC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17B25-8CCD-417C-8D18-5A005A2AD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14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78523-CE9A-46A4-AD31-F52B106A7EC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17B25-8CCD-417C-8D18-5A005A2AD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82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78523-CE9A-46A4-AD31-F52B106A7EC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17B25-8CCD-417C-8D18-5A005A2AD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46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78523-CE9A-46A4-AD31-F52B106A7EC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17B25-8CCD-417C-8D18-5A005A2AD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79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78523-CE9A-46A4-AD31-F52B106A7EC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17B25-8CCD-417C-8D18-5A005A2AD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191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78523-CE9A-46A4-AD31-F52B106A7EC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17B25-8CCD-417C-8D18-5A005A2AD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495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78523-CE9A-46A4-AD31-F52B106A7EC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17B25-8CCD-417C-8D18-5A005A2AD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71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78523-CE9A-46A4-AD31-F52B106A7EC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17B25-8CCD-417C-8D18-5A005A2AD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696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78523-CE9A-46A4-AD31-F52B106A7EC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17B25-8CCD-417C-8D18-5A005A2AD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89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78523-CE9A-46A4-AD31-F52B106A7EC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17B25-8CCD-417C-8D18-5A005A2AD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000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78523-CE9A-46A4-AD31-F52B106A7ECC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17B25-8CCD-417C-8D18-5A005A2AD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651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867167" y="1552080"/>
            <a:ext cx="1655500" cy="1750108"/>
          </a:xfrm>
          <a:prstGeom prst="roundRect">
            <a:avLst/>
          </a:prstGeom>
          <a:solidFill>
            <a:srgbClr val="FF7C8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Group Support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88449" y="1567858"/>
            <a:ext cx="1380944" cy="1750109"/>
          </a:xfrm>
          <a:prstGeom prst="round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Operations reliant on Insight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963886" y="1533842"/>
            <a:ext cx="1708591" cy="1818067"/>
          </a:xfrm>
          <a:prstGeom prst="round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Training and Education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8472893" y="1576678"/>
            <a:ext cx="1703073" cy="175010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Projects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753913" y="1533842"/>
            <a:ext cx="1637544" cy="1811787"/>
          </a:xfrm>
          <a:prstGeom prst="round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Group Development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3587193" y="2396039"/>
            <a:ext cx="1131543" cy="917575"/>
          </a:xfrm>
          <a:prstGeom prst="roundRect">
            <a:avLst/>
          </a:prstGeom>
          <a:solidFill>
            <a:srgbClr val="FF99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Business Support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 rot="5400000">
            <a:off x="5512368" y="-4901999"/>
            <a:ext cx="1211726" cy="11459564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 rot="5400000">
            <a:off x="5415703" y="-3326617"/>
            <a:ext cx="1211726" cy="8308799"/>
          </a:xfrm>
          <a:prstGeom prst="roundRect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Operations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10332722" y="1599366"/>
            <a:ext cx="1403208" cy="175010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Operations reliant on Fundraising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 rot="5400000">
            <a:off x="5683028" y="-90755"/>
            <a:ext cx="844279" cy="1148569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Regional/ County Structure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 rot="5400000">
            <a:off x="5591473" y="248765"/>
            <a:ext cx="860183" cy="8308801"/>
          </a:xfrm>
          <a:prstGeom prst="round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National leads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Right Arrow 36"/>
          <p:cNvSpPr/>
          <p:nvPr/>
        </p:nvSpPr>
        <p:spPr>
          <a:xfrm rot="16200000">
            <a:off x="5725247" y="3453084"/>
            <a:ext cx="592635" cy="440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16200000">
            <a:off x="5132540" y="4936751"/>
            <a:ext cx="592635" cy="440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5400000">
            <a:off x="6457594" y="4964758"/>
            <a:ext cx="592635" cy="440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5400000">
            <a:off x="5968932" y="681355"/>
            <a:ext cx="350030" cy="1148569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Groups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ight Arrow 24"/>
          <p:cNvSpPr/>
          <p:nvPr/>
        </p:nvSpPr>
        <p:spPr>
          <a:xfrm rot="16200000">
            <a:off x="6457595" y="5963447"/>
            <a:ext cx="592635" cy="440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 rot="5400000">
            <a:off x="5132540" y="6004935"/>
            <a:ext cx="592635" cy="440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 rot="5400000">
            <a:off x="5209419" y="3448421"/>
            <a:ext cx="646286" cy="440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 rot="16200000">
            <a:off x="3059357" y="4040006"/>
            <a:ext cx="1916336" cy="440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/>
          <p:cNvSpPr/>
          <p:nvPr/>
        </p:nvSpPr>
        <p:spPr>
          <a:xfrm rot="5400000">
            <a:off x="3449187" y="4060468"/>
            <a:ext cx="1862685" cy="440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/>
          <p:cNvSpPr/>
          <p:nvPr/>
        </p:nvSpPr>
        <p:spPr>
          <a:xfrm rot="16200000">
            <a:off x="1049304" y="4567636"/>
            <a:ext cx="2922398" cy="440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Arrow 41"/>
          <p:cNvSpPr/>
          <p:nvPr/>
        </p:nvSpPr>
        <p:spPr>
          <a:xfrm rot="5400000">
            <a:off x="1524633" y="4571607"/>
            <a:ext cx="2914460" cy="440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84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8846" y="1614853"/>
            <a:ext cx="8519160" cy="4407124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First point of contact for groups not knowing where they should be directed – </a:t>
            </a:r>
            <a:r>
              <a:rPr lang="en-GB" dirty="0" err="1" smtClean="0"/>
              <a:t>groupsupport</a:t>
            </a:r>
            <a:r>
              <a:rPr lang="en-GB" dirty="0"/>
              <a:t> </a:t>
            </a:r>
            <a:r>
              <a:rPr lang="en-GB" dirty="0" smtClean="0"/>
              <a:t>email</a:t>
            </a:r>
          </a:p>
          <a:p>
            <a:r>
              <a:rPr lang="en-GB" dirty="0" smtClean="0"/>
              <a:t>COVID-19 risk assessment and activities</a:t>
            </a:r>
          </a:p>
          <a:p>
            <a:r>
              <a:rPr lang="en-GB" dirty="0" smtClean="0"/>
              <a:t>Management of Group resources (currently myrda)</a:t>
            </a:r>
          </a:p>
          <a:p>
            <a:r>
              <a:rPr lang="en-GB" dirty="0" smtClean="0"/>
              <a:t>Complaints</a:t>
            </a:r>
          </a:p>
          <a:p>
            <a:r>
              <a:rPr lang="en-GB" dirty="0" smtClean="0"/>
              <a:t>Safeguarding cases </a:t>
            </a:r>
          </a:p>
          <a:p>
            <a:r>
              <a:rPr lang="en-GB" dirty="0" smtClean="0"/>
              <a:t>Group Health and safety</a:t>
            </a:r>
          </a:p>
          <a:p>
            <a:r>
              <a:rPr lang="en-GB" dirty="0" smtClean="0"/>
              <a:t>GDPR support </a:t>
            </a:r>
          </a:p>
          <a:p>
            <a:r>
              <a:rPr lang="en-GB" dirty="0" smtClean="0"/>
              <a:t>Policies</a:t>
            </a:r>
          </a:p>
          <a:p>
            <a:r>
              <a:rPr lang="en-GB" dirty="0" smtClean="0"/>
              <a:t>Safeguarding and governance training</a:t>
            </a:r>
          </a:p>
          <a:p>
            <a:r>
              <a:rPr lang="en-GB" dirty="0" smtClean="0"/>
              <a:t>Sign off new activities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38200" y="1539017"/>
            <a:ext cx="1655500" cy="1750108"/>
          </a:xfrm>
          <a:prstGeom prst="roundRect">
            <a:avLst/>
          </a:prstGeom>
          <a:solidFill>
            <a:srgbClr val="FF7C8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Group Support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18959" y="5842268"/>
            <a:ext cx="1131543" cy="917575"/>
          </a:xfrm>
          <a:prstGeom prst="roundRect">
            <a:avLst/>
          </a:prstGeom>
          <a:solidFill>
            <a:srgbClr val="FF99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Business Support Services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643052" y="5969317"/>
            <a:ext cx="8519160" cy="7905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smtClean="0"/>
              <a:t>All internal activities – HR (inc. internal policies), internal health and safety, IT, Equality (internal)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2311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Training and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8846" y="1614852"/>
            <a:ext cx="8519160" cy="4158931"/>
          </a:xfrm>
        </p:spPr>
        <p:txBody>
          <a:bodyPr>
            <a:normAutofit/>
          </a:bodyPr>
          <a:lstStyle/>
          <a:p>
            <a:r>
              <a:rPr lang="en-GB" dirty="0"/>
              <a:t>Coach qualifications (all pathways – riding, carriage driving and vaulting)</a:t>
            </a:r>
          </a:p>
          <a:p>
            <a:r>
              <a:rPr lang="en-GB" dirty="0" smtClean="0"/>
              <a:t>All coach training and development across all pathways</a:t>
            </a:r>
          </a:p>
          <a:p>
            <a:r>
              <a:rPr lang="en-GB" dirty="0" smtClean="0"/>
              <a:t>Participant education </a:t>
            </a:r>
          </a:p>
          <a:p>
            <a:pPr lvl="1"/>
            <a:r>
              <a:rPr lang="en-GB" dirty="0" smtClean="0"/>
              <a:t>Progressive tests (riding, carriage driving, showjumping)</a:t>
            </a:r>
          </a:p>
          <a:p>
            <a:pPr lvl="1"/>
            <a:r>
              <a:rPr lang="en-GB" dirty="0" smtClean="0"/>
              <a:t>ASDAN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838200" y="1614852"/>
            <a:ext cx="1708591" cy="1818067"/>
          </a:xfrm>
          <a:prstGeom prst="round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Training and Education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4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838200" y="1539017"/>
            <a:ext cx="1637544" cy="1811787"/>
          </a:xfrm>
          <a:prstGeom prst="round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Group Development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4640" y="1539016"/>
            <a:ext cx="8519160" cy="4365395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Promotion and recruitment of new groups (online and offline)</a:t>
            </a:r>
          </a:p>
          <a:p>
            <a:r>
              <a:rPr lang="en-GB" dirty="0" smtClean="0"/>
              <a:t>Support to RDA UK to help their development - support from project group</a:t>
            </a:r>
          </a:p>
          <a:p>
            <a:r>
              <a:rPr lang="en-GB" dirty="0" smtClean="0"/>
              <a:t>First point of contact for new groups and centres (</a:t>
            </a:r>
            <a:r>
              <a:rPr lang="en-GB" dirty="0" err="1" smtClean="0"/>
              <a:t>inc</a:t>
            </a:r>
            <a:r>
              <a:rPr lang="en-GB" dirty="0" smtClean="0"/>
              <a:t> Accessibility Mark)</a:t>
            </a:r>
          </a:p>
          <a:p>
            <a:r>
              <a:rPr lang="en-GB" dirty="0" smtClean="0"/>
              <a:t>Support through transition to a new group</a:t>
            </a:r>
          </a:p>
          <a:p>
            <a:r>
              <a:rPr lang="en-GB" dirty="0" smtClean="0"/>
              <a:t>Support for large centres</a:t>
            </a:r>
          </a:p>
          <a:p>
            <a:r>
              <a:rPr lang="en-GB" dirty="0" smtClean="0"/>
              <a:t>Development of group/ centre benefits (propositions) – support from project group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4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Projects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8846" y="1614852"/>
            <a:ext cx="8519160" cy="496882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Team where new projects (have limited time span) are developed and executed.  Includes:</a:t>
            </a:r>
          </a:p>
          <a:p>
            <a:pPr lvl="1"/>
            <a:r>
              <a:rPr lang="en-GB" dirty="0" smtClean="0"/>
              <a:t>National Championships </a:t>
            </a:r>
          </a:p>
          <a:p>
            <a:pPr lvl="1"/>
            <a:r>
              <a:rPr lang="en-GB" dirty="0" smtClean="0"/>
              <a:t>Competitions</a:t>
            </a:r>
          </a:p>
          <a:p>
            <a:pPr lvl="1"/>
            <a:r>
              <a:rPr lang="en-GB" dirty="0" smtClean="0"/>
              <a:t>Periodic reviews of activities and insight based reviews of activities/ rules</a:t>
            </a:r>
          </a:p>
          <a:p>
            <a:pPr lvl="1"/>
            <a:r>
              <a:rPr lang="en-GB" dirty="0" smtClean="0"/>
              <a:t>New services/ activities, including areas of support for groups</a:t>
            </a:r>
          </a:p>
          <a:p>
            <a:pPr lvl="1"/>
            <a:r>
              <a:rPr lang="en-GB" dirty="0" smtClean="0"/>
              <a:t>Volunteer </a:t>
            </a:r>
            <a:r>
              <a:rPr lang="en-GB" dirty="0"/>
              <a:t>training and development </a:t>
            </a:r>
          </a:p>
          <a:p>
            <a:pPr lvl="1"/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dirty="0" smtClean="0"/>
              <a:t>Note: team members will not have specialist areas, their work will change to the priority and resource available. 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838200" y="1664946"/>
            <a:ext cx="1703073" cy="175010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Projects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4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061804124"/>
              </p:ext>
            </p:extLst>
          </p:nvPr>
        </p:nvGraphicFramePr>
        <p:xfrm>
          <a:off x="966651" y="91440"/>
          <a:ext cx="10141616" cy="6614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18011" y="326571"/>
            <a:ext cx="3043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At Oct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352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Ways of 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28600" lvl="1">
              <a:spcBef>
                <a:spcPts val="1000"/>
              </a:spcBef>
            </a:pPr>
            <a:r>
              <a:rPr lang="en-GB" dirty="0" smtClean="0"/>
              <a:t>Key people liaising with National Leads</a:t>
            </a:r>
          </a:p>
          <a:p>
            <a:pPr marL="685800" lvl="2">
              <a:spcBef>
                <a:spcPts val="1000"/>
              </a:spcBef>
            </a:pPr>
            <a:r>
              <a:rPr lang="en-GB" dirty="0"/>
              <a:t>Promotion of activity – Group Development – Helen </a:t>
            </a:r>
            <a:r>
              <a:rPr lang="en-GB" dirty="0" err="1" smtClean="0"/>
              <a:t>Kallow</a:t>
            </a:r>
            <a:r>
              <a:rPr lang="en-GB" dirty="0" smtClean="0"/>
              <a:t> (maternity cover for Catherine Holland)</a:t>
            </a:r>
            <a:endParaRPr lang="en-GB" dirty="0"/>
          </a:p>
          <a:p>
            <a:pPr marL="685800" lvl="2">
              <a:spcBef>
                <a:spcPts val="1000"/>
              </a:spcBef>
            </a:pPr>
            <a:r>
              <a:rPr lang="en-GB" dirty="0"/>
              <a:t>Qualifications and training – Training and Development – Lyndsay Wager and Jo Hayward (Job share)</a:t>
            </a:r>
          </a:p>
          <a:p>
            <a:pPr marL="685800" lvl="2">
              <a:spcBef>
                <a:spcPts val="1000"/>
              </a:spcBef>
            </a:pPr>
            <a:r>
              <a:rPr lang="en-GB" dirty="0"/>
              <a:t>Competitions, rules and equine – Emma </a:t>
            </a:r>
            <a:r>
              <a:rPr lang="en-GB" dirty="0" smtClean="0"/>
              <a:t>Bayliss</a:t>
            </a:r>
          </a:p>
          <a:p>
            <a:pPr marL="685800" lvl="2">
              <a:spcBef>
                <a:spcPts val="1000"/>
              </a:spcBef>
            </a:pPr>
            <a:r>
              <a:rPr lang="en-GB" dirty="0" smtClean="0"/>
              <a:t>National Championships – Fiona Harris</a:t>
            </a:r>
          </a:p>
          <a:p>
            <a:pPr marL="685800" lvl="2">
              <a:spcBef>
                <a:spcPts val="1000"/>
              </a:spcBef>
            </a:pPr>
            <a:r>
              <a:rPr lang="en-GB" dirty="0" smtClean="0"/>
              <a:t>Oversight of all activities, or you don’t know who to go to!  Big opportunities/ ideas/ challenges – Anna Hall and Sally-Anne O’Neill</a:t>
            </a:r>
          </a:p>
          <a:p>
            <a:pPr marL="228600" lvl="1">
              <a:spcBef>
                <a:spcPts val="1000"/>
              </a:spcBef>
            </a:pPr>
            <a:r>
              <a:rPr lang="en-GB" dirty="0" smtClean="0"/>
              <a:t>Will deliver across ALL activities BUT may not necessarily have the same resource as previously, need to prioritise.  </a:t>
            </a:r>
          </a:p>
          <a:p>
            <a:pPr marL="228600" lvl="1">
              <a:spcBef>
                <a:spcPts val="1000"/>
              </a:spcBef>
            </a:pPr>
            <a:r>
              <a:rPr lang="en-GB" dirty="0" smtClean="0"/>
              <a:t>Will have periodic reviews of activity run by projects team. </a:t>
            </a:r>
          </a:p>
          <a:p>
            <a:pPr marL="685800" lvl="2">
              <a:spcBef>
                <a:spcPts val="1000"/>
              </a:spcBef>
            </a:pPr>
            <a:endParaRPr lang="en-GB" dirty="0"/>
          </a:p>
          <a:p>
            <a:pPr marL="457200" lvl="2" indent="0">
              <a:spcBef>
                <a:spcPts val="1000"/>
              </a:spcBef>
              <a:buNone/>
            </a:pPr>
            <a:endParaRPr lang="en-GB" dirty="0" smtClean="0"/>
          </a:p>
          <a:p>
            <a:pPr marL="228600" lvl="1">
              <a:spcBef>
                <a:spcPts val="1000"/>
              </a:spcBef>
            </a:pPr>
            <a:endParaRPr lang="en-GB" dirty="0"/>
          </a:p>
          <a:p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27176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Ways of working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GB" dirty="0" smtClean="0"/>
              <a:t>Volunteer leads propose activities at OPC meeting for next 12 month period</a:t>
            </a:r>
          </a:p>
          <a:p>
            <a:pPr marL="228600" lvl="1">
              <a:spcBef>
                <a:spcPts val="1000"/>
              </a:spcBef>
            </a:pPr>
            <a:r>
              <a:rPr lang="en-GB" dirty="0" smtClean="0"/>
              <a:t>Factored into operational plans and signed off by Board. Ensure balance of resource.  May not be able to deliver everything. </a:t>
            </a:r>
          </a:p>
          <a:p>
            <a:pPr marL="228600" lvl="1">
              <a:spcBef>
                <a:spcPts val="1000"/>
              </a:spcBef>
            </a:pPr>
            <a:r>
              <a:rPr lang="en-GB" dirty="0" smtClean="0"/>
              <a:t>Leads + relevant National Office team deliver priorities across the year</a:t>
            </a:r>
          </a:p>
          <a:p>
            <a:pPr marL="228600" lvl="1">
              <a:spcBef>
                <a:spcPts val="1000"/>
              </a:spcBef>
            </a:pPr>
            <a:r>
              <a:rPr lang="en-GB" dirty="0" smtClean="0"/>
              <a:t>Leads use Working Groups and/ or volunteers to support</a:t>
            </a:r>
          </a:p>
          <a:p>
            <a:pPr marL="228600" lvl="1">
              <a:spcBef>
                <a:spcPts val="1000"/>
              </a:spcBef>
            </a:pPr>
            <a:endParaRPr lang="en-GB" dirty="0"/>
          </a:p>
          <a:p>
            <a:pPr marL="228600" lvl="1">
              <a:spcBef>
                <a:spcPts val="1000"/>
              </a:spcBef>
            </a:pPr>
            <a:endParaRPr lang="en-GB" dirty="0" smtClean="0"/>
          </a:p>
          <a:p>
            <a:pPr marL="685800" lvl="2">
              <a:spcBef>
                <a:spcPts val="1000"/>
              </a:spcBef>
            </a:pPr>
            <a:endParaRPr lang="en-GB" dirty="0"/>
          </a:p>
          <a:p>
            <a:pPr marL="457200" lvl="2" indent="0">
              <a:spcBef>
                <a:spcPts val="1000"/>
              </a:spcBef>
              <a:buNone/>
            </a:pPr>
            <a:endParaRPr lang="en-GB" dirty="0" smtClean="0"/>
          </a:p>
          <a:p>
            <a:pPr marL="228600" lvl="1">
              <a:spcBef>
                <a:spcPts val="1000"/>
              </a:spcBef>
            </a:pPr>
            <a:endParaRPr lang="en-GB" dirty="0"/>
          </a:p>
          <a:p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07497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547</Words>
  <Application>Microsoft Office PowerPoint</Application>
  <PresentationFormat>Widescreen</PresentationFormat>
  <Paragraphs>97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Group Support</vt:lpstr>
      <vt:lpstr>Training and Education</vt:lpstr>
      <vt:lpstr>Group development</vt:lpstr>
      <vt:lpstr>Projects </vt:lpstr>
      <vt:lpstr>PowerPoint Presentation</vt:lpstr>
      <vt:lpstr>Ways of working</vt:lpstr>
      <vt:lpstr>Ways of working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Hall</dc:creator>
  <cp:lastModifiedBy>Anna Hall</cp:lastModifiedBy>
  <cp:revision>54</cp:revision>
  <cp:lastPrinted>2020-07-31T09:15:29Z</cp:lastPrinted>
  <dcterms:created xsi:type="dcterms:W3CDTF">2020-07-30T19:52:33Z</dcterms:created>
  <dcterms:modified xsi:type="dcterms:W3CDTF">2020-11-18T08:53:40Z</dcterms:modified>
</cp:coreProperties>
</file>