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9" r:id="rId3"/>
    <p:sldId id="257" r:id="rId4"/>
    <p:sldId id="258" r:id="rId5"/>
    <p:sldId id="259" r:id="rId6"/>
    <p:sldId id="262" r:id="rId7"/>
    <p:sldId id="265" r:id="rId8"/>
    <p:sldId id="261" r:id="rId9"/>
    <p:sldId id="260" r:id="rId10"/>
    <p:sldId id="264" r:id="rId11"/>
    <p:sldId id="263" r:id="rId12"/>
    <p:sldId id="266" r:id="rId13"/>
    <p:sldId id="272" r:id="rId14"/>
    <p:sldId id="267" r:id="rId15"/>
    <p:sldId id="268" r:id="rId16"/>
    <p:sldId id="270" r:id="rId17"/>
    <p:sldId id="271" r:id="rId18"/>
    <p:sldId id="274" r:id="rId19"/>
    <p:sldId id="275" r:id="rId20"/>
    <p:sldId id="273" r:id="rId21"/>
    <p:sldId id="269" r:id="rId22"/>
    <p:sldId id="276" r:id="rId23"/>
    <p:sldId id="278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72419" autoAdjust="0"/>
  </p:normalViewPr>
  <p:slideViewPr>
    <p:cSldViewPr snapToGrid="0">
      <p:cViewPr varScale="1">
        <p:scale>
          <a:sx n="57" d="100"/>
          <a:sy n="57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Pre-Rider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E5371-AD2F-4AB2-A298-50B2C3AFF789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8C980-04E3-48AF-A7A4-FAB13F79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3569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Pre-Rider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A09FD-8601-4261-856F-360F9DC09FD2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DA03D-53C7-4652-B145-F252526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4806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</a:t>
            </a:r>
            <a:r>
              <a:rPr lang="en-GB" baseline="0" dirty="0" smtClean="0"/>
              <a:t> five minutes to welcome and introduce both yourself and the session. Run through toilets, exits, emergency procedures etc. </a:t>
            </a:r>
          </a:p>
          <a:p>
            <a:r>
              <a:rPr lang="en-GB" baseline="0" dirty="0" smtClean="0"/>
              <a:t>Use this time to obtain some knowledge on the coaches in the session, help to ease the atmosphere but encouraging introductions. </a:t>
            </a:r>
          </a:p>
          <a:p>
            <a:r>
              <a:rPr lang="en-GB" baseline="0" dirty="0" smtClean="0"/>
              <a:t>Explain the layout of the day </a:t>
            </a:r>
            <a:r>
              <a:rPr lang="en-GB" baseline="0" dirty="0" err="1" smtClean="0"/>
              <a:t>e.g</a:t>
            </a:r>
            <a:r>
              <a:rPr lang="en-GB" baseline="0" dirty="0" smtClean="0"/>
              <a:t> we will cover X this morning, followed by Y this afternoon. With a break for coffee/tea at Z and lunch for etc.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56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Practical observation and co-delivery experiences of mounting and dismounting a range of participants and methods. Provide feedback.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 around advantages and disadvantages of different equipment and ways to mount and dismount.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904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activities of the session and their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needs and goals of the participant/s throughout coaching.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527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aware of and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different coaching styles for different participants.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13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3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behavioural expectations with participants,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maintain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positive environment to encourage good behaviour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unwanted behaviours.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14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46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clear explanations using appropriate terms and relevant to the age and learning ability of the participant.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demonstrations to support learning and give participants clear information.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15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62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their voice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their tone, pace and volume to keep participants engaged and interested.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language at the right level and appropriate to participants.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Maintain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body language that is open and congruent to spoken messages.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participants and volunteers without interrupting or anticipating.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16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98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time so that all aspects of the  session are covered.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17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04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 during a session and react as needed.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 awareness of safety by managing risks along the way, is pro-active in preventing risk by being alert.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18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069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build rapport in a coaching session through using names, eye contact (where appropriate), focus on individuals and being participant centred, show interest in the whole person.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Establishes and maintains a good rapport with participants, takes time to get to know participants, their motives and their abilities. Knows and uses everyone’s name and participants enjoy being in the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19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422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maintain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involvement and engagement of volunteers throughout the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20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64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part of the induction to coaching in RDA a discussion to share roles and responsibilities of coaches, sharing; 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code of conduct for officials, 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 group policies, emergency procedure, Accident/incident reports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 Group records 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 assessment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roles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responsibilities document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how these are used and integrated into practice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Coach must show knowledge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insurance stipulations such as reviews being up to date, paperwork being correct, rider records being monitored etc. 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able to advise where to go for advice on matters of health and safety when the responsibility lies above the coach/group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3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92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and horse combination from different places during a session.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appropriate feedback for individual participants and volunteers.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21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469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groups ensuring everyone is fully involved and the group is well organised so attention is fairly spread.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organised use of space, volunteers and participants with each activity in the session. Gives participants equal attention and involves everyone throughout the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22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964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give an accurate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session,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recognising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impact of session activity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effectiveness in relation to the session goals.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Able to review the session in relation to the goal. Recognises those elements of the session that contributed to the goal/s and those that did not contribute.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evaluate the progress of individuals in terms of their holistic development.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23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98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conclude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session by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summarising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key content covered and progress/achievements for participants.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give a summary of progress that involves the participants in reviewing their own performances and either confirms or adds to the review.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24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4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relevant risk assessment forms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 of risk. This includes: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Arena/ areas of coaching activity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Equines and their tack</a:t>
            </a:r>
          </a:p>
          <a:p>
            <a:r>
              <a:rPr lang="en-GB" dirty="0" smtClean="0"/>
              <a:t>Themselves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case studies/scenarios could be a useful way to stimulate discussion and check for understanding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coaches to complete a fictitious accident report based on a case study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4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5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Practical activity asking coaches to review specific areas of the coaching environment to identify risks and hazards (discussed as part of induction process).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 coaches identification with experienced coach’s review.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 explanation of emergency procedures and ask coaches to give an explanation of the emergency procedure to a participant/group. Provide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5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30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Recognise correct clothing, footwear, hats, gloves appropriate to the activity and participant in accordance with RDA/group guidelines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check medical records and identify range of ability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check mood on the day of participants and if relevant liaison with carers/physiotherapist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Begin with a checklist to support coaches with their checks for participants clothing/kit and medical requirements. 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Mentor coaches through this process by observing and or joint checks. Feedback accordingly.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6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99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goals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coaching session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participant/carer where appropriate. The coach is able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adjust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goals to ensure sufficient challenge through the coaching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7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00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individual session plans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four linked session plans for a group or individual that show progression and relevant challenge/therapy with realistic development.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 exemplar plans for sessions and progress to showing linked sessions; explain how these work and the details within the session plan.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coaches to generate session plans, try them out and then discuss, identifying strengths and areas for improvement.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Build-up to linked sessions; review and feedback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delivery of plans help coaches to reflect on the effectiveness of the plan and link the impact on the participants and others, reflect against the session goals.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8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980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  exemplar ‘briefing’ and ‘de-briefing’ to volunteers (video could be useful). Review what was good about these and how they could be improved.  Ask coaches to have a go at giving a briefing and de-briefing. Provide feedback. Pull out key elements of being positive, inclusive, encouraging two-way involvement.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9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97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 smtClean="0"/>
              <a:t>Use IDEA principle</a:t>
            </a:r>
            <a:r>
              <a:rPr lang="en-GB" baseline="0" dirty="0" smtClean="0"/>
              <a:t> from the first page of suggested delivery to create environment for all delivery slides.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A03D-53C7-4652-B145-F25252641113}" type="slidenum">
              <a:rPr lang="en-GB" smtClean="0"/>
              <a:t>10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Pre-Rider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1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12" y="3989059"/>
            <a:ext cx="3110733" cy="1700727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December 2018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Coach Certificate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Coaching Module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37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1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3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0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3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9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0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64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3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5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0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532F-21B2-443A-AC93-167BA0F31CE5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B9E4-17A2-46F1-8692-F29F1A1F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3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6045" y="902444"/>
            <a:ext cx="9144000" cy="2387600"/>
          </a:xfrm>
        </p:spPr>
        <p:txBody>
          <a:bodyPr/>
          <a:lstStyle/>
          <a:p>
            <a:r>
              <a:rPr lang="en-GB" dirty="0" smtClean="0"/>
              <a:t>Coaching Module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Coach Certificate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05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75508"/>
            <a:ext cx="6172200" cy="43934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Importance of welcoming individual participants, using names, showing interest, listening to needs and keeping language and actions positive and calm. </a:t>
            </a:r>
            <a:endParaRPr lang="en-GB" dirty="0" smtClean="0"/>
          </a:p>
          <a:p>
            <a:pPr lvl="0"/>
            <a:r>
              <a:rPr lang="en-GB" dirty="0" smtClean="0"/>
              <a:t>Deliver positive and clear rider briefing </a:t>
            </a:r>
          </a:p>
          <a:p>
            <a:pPr lvl="0"/>
            <a:r>
              <a:rPr lang="en-GB" dirty="0" smtClean="0"/>
              <a:t>Explain IDEA</a:t>
            </a:r>
          </a:p>
          <a:p>
            <a:pPr lvl="1"/>
            <a:r>
              <a:rPr lang="en-GB" dirty="0" smtClean="0"/>
              <a:t>INTRODUCE</a:t>
            </a:r>
          </a:p>
          <a:p>
            <a:pPr lvl="1"/>
            <a:r>
              <a:rPr lang="en-GB" dirty="0" smtClean="0"/>
              <a:t>DEMONSTRATE</a:t>
            </a:r>
          </a:p>
          <a:p>
            <a:pPr lvl="1"/>
            <a:r>
              <a:rPr lang="en-GB" dirty="0" smtClean="0"/>
              <a:t>EXPERIMENT</a:t>
            </a:r>
          </a:p>
          <a:p>
            <a:pPr lvl="1"/>
            <a:r>
              <a:rPr lang="en-GB" dirty="0" smtClean="0"/>
              <a:t>ASSESS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0527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Welcome	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954" y="81023"/>
            <a:ext cx="310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Volunteer &amp; 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1804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6002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Mounting and use of specialist equipment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35183"/>
            <a:ext cx="6172200" cy="4925868"/>
          </a:xfrm>
        </p:spPr>
        <p:txBody>
          <a:bodyPr>
            <a:normAutofit/>
          </a:bodyPr>
          <a:lstStyle/>
          <a:p>
            <a:r>
              <a:rPr lang="en-GB" dirty="0"/>
              <a:t>Coaches are able to safely use the mounting equipment at their centre and recognise the advantages and disadvantages of these and their relevance to different needs and </a:t>
            </a:r>
            <a:r>
              <a:rPr lang="en-GB" dirty="0" smtClean="0"/>
              <a:t>abilities</a:t>
            </a:r>
          </a:p>
          <a:p>
            <a:r>
              <a:rPr lang="en-GB" dirty="0" smtClean="0"/>
              <a:t>Coaches are to illustrate good knowledge of different mounting tactics and how to ensure safety is being monitored at all times. </a:t>
            </a:r>
            <a:endParaRPr lang="en-GB" dirty="0"/>
          </a:p>
          <a:p>
            <a:pPr lvl="0"/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14600"/>
            <a:ext cx="3932237" cy="335438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Mounting  - Practical	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954" y="81023"/>
            <a:ext cx="310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Volunteer &amp; 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2336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75508"/>
            <a:ext cx="6172200" cy="4393479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Works with participants as individuals with focus on their holistic development e.g. use of RDA Tracker or Endeavour Promise Sheet.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0527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Participant Centre Coaching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954" y="81023"/>
            <a:ext cx="310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Volunteer &amp; 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8471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30036"/>
            <a:ext cx="6172200" cy="478833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Demonstrate and discuss different coaching styles.</a:t>
            </a:r>
          </a:p>
          <a:p>
            <a:pPr lvl="0"/>
            <a:r>
              <a:rPr lang="en-GB" dirty="0"/>
              <a:t>What makes each style effective and what situations are appropriate for each style.</a:t>
            </a:r>
          </a:p>
          <a:p>
            <a:r>
              <a:rPr lang="en-GB" dirty="0"/>
              <a:t>Recognise the difference between teaching, coaching and mentoring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Coaching styles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954" y="81023"/>
            <a:ext cx="310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Volunteer &amp; 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87406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75508"/>
            <a:ext cx="6172200" cy="4393479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Acts as a role model on behaviour</a:t>
            </a:r>
          </a:p>
          <a:p>
            <a:pPr lvl="0"/>
            <a:r>
              <a:rPr lang="en-GB" dirty="0"/>
              <a:t>Recognises how to introduce behavioural expectations in a positive way</a:t>
            </a:r>
          </a:p>
          <a:p>
            <a:r>
              <a:rPr lang="en-GB" dirty="0"/>
              <a:t>Strategies for encouraging and rewarding positive behaviour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0527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Managing behaviour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1013" y="115747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Session Riding - Practical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0784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30036"/>
            <a:ext cx="6172200" cy="453895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Can gain attention before giving explanations or demonstrations</a:t>
            </a:r>
          </a:p>
          <a:p>
            <a:pPr lvl="0"/>
            <a:r>
              <a:rPr lang="en-GB" dirty="0"/>
              <a:t>Ensures everyone can see or hear</a:t>
            </a:r>
          </a:p>
          <a:p>
            <a:pPr lvl="0"/>
            <a:r>
              <a:rPr lang="en-GB" dirty="0"/>
              <a:t>Keeps to one or two key points</a:t>
            </a:r>
          </a:p>
          <a:p>
            <a:pPr lvl="0"/>
            <a:r>
              <a:rPr lang="en-GB" dirty="0"/>
              <a:t>Gives the demonstration more than once</a:t>
            </a:r>
          </a:p>
          <a:p>
            <a:pPr lvl="0"/>
            <a:r>
              <a:rPr lang="en-GB" dirty="0"/>
              <a:t>Checks for understanding before progressing</a:t>
            </a:r>
          </a:p>
          <a:p>
            <a:r>
              <a:rPr lang="en-GB" dirty="0"/>
              <a:t>Relevant to the abilities of the participant/s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0527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Explanations and demonstrations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1013" y="115747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Session Riding - Practical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227874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24889"/>
            <a:ext cx="6172200" cy="515121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Practice varying tone, altering volume of voice to be heard (although not shouting), changing pace to maintain attention</a:t>
            </a:r>
          </a:p>
          <a:p>
            <a:pPr lvl="0"/>
            <a:r>
              <a:rPr lang="en-GB" dirty="0"/>
              <a:t>Examples of language appropriate to age and learning ability of participants</a:t>
            </a:r>
          </a:p>
          <a:p>
            <a:pPr lvl="0"/>
            <a:r>
              <a:rPr lang="en-GB" dirty="0"/>
              <a:t>Examples of open and closed body language</a:t>
            </a:r>
          </a:p>
          <a:p>
            <a:pPr lvl="0"/>
            <a:r>
              <a:rPr lang="en-GB" dirty="0"/>
              <a:t>Development of awareness of coach’s own body language</a:t>
            </a:r>
          </a:p>
          <a:p>
            <a:r>
              <a:rPr lang="en-GB" dirty="0"/>
              <a:t>How to show good listening techniques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0527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Communication methods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1013" y="115747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Session Riding - Practical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02123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24890"/>
            <a:ext cx="6172200" cy="4993480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Structure of a ‘typical’ coaching session and approximate timings for each element</a:t>
            </a:r>
          </a:p>
          <a:p>
            <a:r>
              <a:rPr lang="en-GB" dirty="0"/>
              <a:t>Techniques for managing time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Time management, pace and sequencing 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1013" y="115747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Session Riding - Practical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86893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2545"/>
            <a:ext cx="6172200" cy="445582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Common and typical risks to be aware of during a coaching session</a:t>
            </a:r>
          </a:p>
          <a:p>
            <a:r>
              <a:rPr lang="en-GB" dirty="0"/>
              <a:t>Action to take in managing risks through a session.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Maintaining  safety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1013" y="115747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Session Riding - Practical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687489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2545"/>
            <a:ext cx="6172200" cy="445582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Techniques to build rapport and remain </a:t>
            </a:r>
            <a:r>
              <a:rPr lang="en-GB" dirty="0" smtClean="0"/>
              <a:t>authentic</a:t>
            </a:r>
          </a:p>
          <a:p>
            <a:pPr lvl="1"/>
            <a:r>
              <a:rPr lang="en-GB" dirty="0" smtClean="0"/>
              <a:t>Eye Contact</a:t>
            </a:r>
          </a:p>
          <a:p>
            <a:pPr lvl="1"/>
            <a:r>
              <a:rPr lang="en-GB" dirty="0" smtClean="0"/>
              <a:t>Focus on participant</a:t>
            </a:r>
          </a:p>
          <a:p>
            <a:pPr lvl="1"/>
            <a:r>
              <a:rPr lang="en-GB" dirty="0" smtClean="0"/>
              <a:t>Show interest in the whole person</a:t>
            </a:r>
            <a:endParaRPr lang="en-GB" dirty="0"/>
          </a:p>
          <a:p>
            <a:r>
              <a:rPr lang="en-GB" dirty="0"/>
              <a:t>Methods to maintain rapport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Building and maintaining rapport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1013" y="115747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Session Riding - Practical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9899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53947" y="4261503"/>
            <a:ext cx="3334801" cy="1822862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1337" y="1228626"/>
            <a:ext cx="5181600" cy="43513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Housekeeping</a:t>
            </a:r>
          </a:p>
          <a:p>
            <a:r>
              <a:rPr lang="en-GB" sz="3200" dirty="0" smtClean="0"/>
              <a:t>Introductions – role, experience, reason for being there, etc. </a:t>
            </a:r>
          </a:p>
          <a:p>
            <a:r>
              <a:rPr lang="en-GB" sz="3200" dirty="0" smtClean="0"/>
              <a:t>Brief session outline </a:t>
            </a:r>
            <a:r>
              <a:rPr lang="en-GB" sz="3200" dirty="0" smtClean="0"/>
              <a:t>–</a:t>
            </a:r>
          </a:p>
          <a:p>
            <a:pPr marL="0" indent="0">
              <a:buNone/>
            </a:pPr>
            <a:r>
              <a:rPr lang="en-GB" sz="3200" dirty="0" smtClean="0"/>
              <a:t>breaks </a:t>
            </a:r>
          </a:p>
          <a:p>
            <a:pPr marL="0" indent="0">
              <a:buNone/>
            </a:pPr>
            <a:r>
              <a:rPr lang="en-GB" sz="3200" dirty="0" smtClean="0"/>
              <a:t>aim </a:t>
            </a:r>
            <a:r>
              <a:rPr lang="en-GB" sz="3200" dirty="0" smtClean="0"/>
              <a:t>to achieve by the end of the session. 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5796" y="1367522"/>
            <a:ext cx="444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Welcome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93656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290"/>
            <a:ext cx="6172200" cy="4622079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How to maintain motivation of volunteers</a:t>
            </a:r>
          </a:p>
          <a:p>
            <a:pPr lvl="0"/>
            <a:r>
              <a:rPr lang="en-GB" dirty="0"/>
              <a:t>Finding out preferences of volunteers </a:t>
            </a:r>
          </a:p>
          <a:p>
            <a:r>
              <a:rPr lang="en-GB" dirty="0"/>
              <a:t>Strategies for involving volunteers through sessions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Working with volunteers through the session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81013" y="115747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Session Riding - Practical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4035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30036"/>
            <a:ext cx="6172200" cy="453895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Demonstrates observation techniques and pauses to analyse the relevance/importance of observations before generating feedback. </a:t>
            </a:r>
          </a:p>
          <a:p>
            <a:pPr lvl="0"/>
            <a:r>
              <a:rPr lang="en-GB" dirty="0"/>
              <a:t>Helps participants develop self-awareness through feedback.</a:t>
            </a:r>
          </a:p>
          <a:p>
            <a:r>
              <a:rPr lang="en-GB" dirty="0"/>
              <a:t>Feeding back both improvements and areas for development.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0527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Observe and generate feedback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04162" y="138896"/>
            <a:ext cx="328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Post Session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61961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2545"/>
            <a:ext cx="6172200" cy="445582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Organisation of participants, horses, and volunteers. </a:t>
            </a:r>
          </a:p>
          <a:p>
            <a:r>
              <a:rPr lang="en-GB" dirty="0"/>
              <a:t>Managing a group of participants simultaneously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Group Management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04162" y="138896"/>
            <a:ext cx="328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Post Session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256533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Review and Reflection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2545"/>
            <a:ext cx="6172200" cy="4455824"/>
          </a:xfrm>
        </p:spPr>
        <p:txBody>
          <a:bodyPr>
            <a:normAutofit/>
          </a:bodyPr>
          <a:lstStyle/>
          <a:p>
            <a:r>
              <a:rPr lang="en-GB" dirty="0"/>
              <a:t>Review the use of activities/exercises and involvement of others in relation to session goals and participant’s goals.</a:t>
            </a:r>
          </a:p>
          <a:p>
            <a:pPr lvl="0"/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Review the session content and enjoyment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04162" y="138896"/>
            <a:ext cx="328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Post Session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40038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Delivery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2545"/>
            <a:ext cx="6172200" cy="445582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Different approaches to involve participants and volunteers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Cover progress and achievements</a:t>
            </a:r>
          </a:p>
          <a:p>
            <a:pPr lvl="0"/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172782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Summary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04162" y="138896"/>
            <a:ext cx="328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Post Session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3980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Pre-session planning and checks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How to complete group records </a:t>
            </a:r>
          </a:p>
          <a:p>
            <a:r>
              <a:rPr lang="en-GB" dirty="0" smtClean="0"/>
              <a:t>Code of Conduct</a:t>
            </a:r>
          </a:p>
          <a:p>
            <a:r>
              <a:rPr lang="en-GB" dirty="0"/>
              <a:t>Outline the importance of RDA procedures </a:t>
            </a:r>
            <a:r>
              <a:rPr lang="en-GB" dirty="0" smtClean="0"/>
              <a:t>and insurance</a:t>
            </a:r>
          </a:p>
          <a:p>
            <a:r>
              <a:rPr lang="en-GB" dirty="0" smtClean="0"/>
              <a:t>Where </a:t>
            </a:r>
            <a:r>
              <a:rPr lang="en-GB" dirty="0"/>
              <a:t>to turn to for group governance on risk related </a:t>
            </a:r>
            <a:r>
              <a:rPr lang="en-GB" dirty="0" smtClean="0"/>
              <a:t>issues</a:t>
            </a:r>
          </a:p>
          <a:p>
            <a:r>
              <a:rPr lang="en-GB" dirty="0" smtClean="0"/>
              <a:t>Breadth of role of RDA Coach within group</a:t>
            </a:r>
          </a:p>
          <a:p>
            <a:r>
              <a:rPr lang="en-GB" dirty="0" smtClean="0"/>
              <a:t>Importance of ongoing CPD and training to remain current</a:t>
            </a:r>
          </a:p>
          <a:p>
            <a:r>
              <a:rPr lang="en-GB" dirty="0" smtClean="0"/>
              <a:t>Sources of information </a:t>
            </a:r>
          </a:p>
          <a:p>
            <a:pPr marL="0" indent="0">
              <a:buNone/>
            </a:pPr>
            <a:r>
              <a:rPr lang="en-GB" sz="2800" dirty="0" smtClean="0"/>
              <a:t>Coaching Skills for Riding Teachers</a:t>
            </a:r>
          </a:p>
          <a:p>
            <a:pPr marL="0" indent="0">
              <a:buNone/>
            </a:pPr>
            <a:r>
              <a:rPr lang="en-GB" sz="2800" dirty="0"/>
              <a:t>b</a:t>
            </a:r>
            <a:r>
              <a:rPr lang="en-GB" sz="2800" dirty="0" smtClean="0"/>
              <a:t>y Islay </a:t>
            </a:r>
            <a:r>
              <a:rPr lang="en-GB" sz="2800" dirty="0" err="1" smtClean="0"/>
              <a:t>Auty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Responsibilities of an RDA Coach 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24081" y="92597"/>
            <a:ext cx="3148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Pre-Rider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9631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Pre-session planning and checks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912" y="312515"/>
            <a:ext cx="6172200" cy="6545485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Familiarity with group </a:t>
            </a:r>
            <a:r>
              <a:rPr lang="en-GB" dirty="0" smtClean="0"/>
              <a:t>risk assessment </a:t>
            </a:r>
            <a:r>
              <a:rPr lang="en-GB" dirty="0" smtClean="0"/>
              <a:t>for activity being coached</a:t>
            </a:r>
          </a:p>
          <a:p>
            <a:r>
              <a:rPr lang="en-GB" dirty="0" smtClean="0"/>
              <a:t>Ability to update and record risks for individual coaching sessions</a:t>
            </a:r>
          </a:p>
          <a:p>
            <a:r>
              <a:rPr lang="en-GB" dirty="0" smtClean="0"/>
              <a:t>How to keep volunteers, participants, equines and yourself safe</a:t>
            </a:r>
          </a:p>
          <a:p>
            <a:r>
              <a:rPr lang="en-GB" dirty="0" smtClean="0"/>
              <a:t>Sample risk assessments on RDA website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Risk Assessment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24081" y="92597"/>
            <a:ext cx="3148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Pre-Rider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4021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Pre-session planning and checks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/>
          <a:p>
            <a:r>
              <a:rPr lang="en-GB" dirty="0" smtClean="0"/>
              <a:t>Pre-activity checks </a:t>
            </a:r>
          </a:p>
          <a:p>
            <a:pPr lvl="1"/>
            <a:r>
              <a:rPr lang="en-GB" dirty="0" smtClean="0"/>
              <a:t>Mounting area</a:t>
            </a:r>
          </a:p>
          <a:p>
            <a:pPr lvl="1"/>
            <a:r>
              <a:rPr lang="en-GB" dirty="0" smtClean="0"/>
              <a:t>Riding Area</a:t>
            </a:r>
          </a:p>
          <a:p>
            <a:pPr lvl="1"/>
            <a:r>
              <a:rPr lang="en-GB" dirty="0" smtClean="0"/>
              <a:t>Equipment</a:t>
            </a:r>
          </a:p>
          <a:p>
            <a:pPr lvl="1"/>
            <a:r>
              <a:rPr lang="en-GB" dirty="0" smtClean="0"/>
              <a:t>Volunteers</a:t>
            </a:r>
          </a:p>
          <a:p>
            <a:pPr lvl="1"/>
            <a:r>
              <a:rPr lang="en-GB" dirty="0" smtClean="0"/>
              <a:t>Horse and Tack</a:t>
            </a:r>
          </a:p>
          <a:p>
            <a:pPr lvl="1"/>
            <a:r>
              <a:rPr lang="en-GB" dirty="0" smtClean="0"/>
              <a:t>Participant clothing and hats</a:t>
            </a:r>
          </a:p>
          <a:p>
            <a:r>
              <a:rPr lang="en-GB" dirty="0" smtClean="0"/>
              <a:t>Familiarity with emergency procedures</a:t>
            </a:r>
          </a:p>
          <a:p>
            <a:r>
              <a:rPr lang="en-GB" dirty="0" smtClean="0"/>
              <a:t>Explain these in appropriate way</a:t>
            </a:r>
          </a:p>
          <a:p>
            <a:r>
              <a:rPr lang="en-GB" dirty="0" smtClean="0"/>
              <a:t>Complete accident reports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Safety checks and management of safety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24081" y="92597"/>
            <a:ext cx="3148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Pre-Rider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2265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Pre-session planning and checks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35183"/>
            <a:ext cx="6172200" cy="492586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Recognise correct clothing, </a:t>
            </a:r>
            <a:r>
              <a:rPr lang="en-GB" dirty="0" smtClean="0"/>
              <a:t>appropriate </a:t>
            </a:r>
            <a:r>
              <a:rPr lang="en-GB" dirty="0"/>
              <a:t>to the activity and participant in accordance with RDA/Centre guidelines</a:t>
            </a:r>
          </a:p>
          <a:p>
            <a:pPr lvl="0"/>
            <a:r>
              <a:rPr lang="en-GB" dirty="0"/>
              <a:t>How to check medical records and identify range of </a:t>
            </a:r>
            <a:r>
              <a:rPr lang="en-GB" dirty="0" smtClean="0"/>
              <a:t>ability and pre-riding assessment form</a:t>
            </a:r>
            <a:endParaRPr lang="en-GB" dirty="0"/>
          </a:p>
          <a:p>
            <a:r>
              <a:rPr lang="en-GB" dirty="0"/>
              <a:t>How to check mood on the day of participants and if relevant liaison with carers/physiotherapist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Participant checks	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39828" y="52086"/>
            <a:ext cx="2905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3481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75507"/>
            <a:ext cx="3932237" cy="12650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Pre-Session</a:t>
            </a:r>
            <a:br>
              <a:rPr lang="en-GB" sz="3600" dirty="0" smtClean="0"/>
            </a:br>
            <a:r>
              <a:rPr lang="en-GB" sz="3600" dirty="0" smtClean="0"/>
              <a:t>Planning and checks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75508"/>
            <a:ext cx="6172200" cy="4393479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Able to identify a Smart goal for the session and where appropriate individual goals for participants. </a:t>
            </a:r>
          </a:p>
          <a:p>
            <a:pPr lvl="0"/>
            <a:r>
              <a:rPr lang="en-GB" dirty="0"/>
              <a:t>Ability to Involve participants/ carer/ volunteer in individual goals setting </a:t>
            </a:r>
          </a:p>
          <a:p>
            <a:r>
              <a:rPr lang="en-GB" dirty="0"/>
              <a:t>Evaluating achievement and adjusting goals as the session progresses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0527"/>
            <a:ext cx="3932237" cy="372846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Goal setting and re-setting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39828" y="52086"/>
            <a:ext cx="2905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9428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Pre-session planning and checks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22217"/>
            <a:ext cx="6172200" cy="473883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Set individual session plans </a:t>
            </a:r>
          </a:p>
          <a:p>
            <a:pPr lvl="0"/>
            <a:r>
              <a:rPr lang="en-GB" dirty="0"/>
              <a:t>Set four linked session plans for a group or individual that show progression and relevant challenge/therapy with realistic development.</a:t>
            </a:r>
          </a:p>
          <a:p>
            <a:r>
              <a:rPr lang="en-GB" dirty="0"/>
              <a:t>Set relevant personal development goals.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Session plan	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39828" y="52086"/>
            <a:ext cx="2905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6730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Pre-session planning and checks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Identify key information to be shared with volunteers</a:t>
            </a:r>
          </a:p>
          <a:p>
            <a:pPr lvl="1"/>
            <a:r>
              <a:rPr lang="en-GB" dirty="0" smtClean="0"/>
              <a:t>Rider information</a:t>
            </a:r>
          </a:p>
          <a:p>
            <a:pPr lvl="1"/>
            <a:r>
              <a:rPr lang="en-GB" dirty="0" smtClean="0"/>
              <a:t>Session Plan</a:t>
            </a:r>
          </a:p>
          <a:p>
            <a:pPr lvl="1"/>
            <a:r>
              <a:rPr lang="en-GB" dirty="0" smtClean="0"/>
              <a:t>Safety information</a:t>
            </a:r>
          </a:p>
          <a:p>
            <a:pPr lvl="1"/>
            <a:r>
              <a:rPr lang="en-GB" dirty="0" smtClean="0"/>
              <a:t>Expectations of volunteers</a:t>
            </a:r>
          </a:p>
          <a:p>
            <a:r>
              <a:rPr lang="en-GB" dirty="0" smtClean="0"/>
              <a:t>Establish inclusive environment </a:t>
            </a:r>
          </a:p>
          <a:p>
            <a:pPr lvl="1"/>
            <a:r>
              <a:rPr lang="en-GB" dirty="0" smtClean="0"/>
              <a:t>Encourage volunteers to ask questions and get involved in the session</a:t>
            </a:r>
          </a:p>
          <a:p>
            <a:pPr lvl="1"/>
            <a:r>
              <a:rPr lang="en-GB" dirty="0" smtClean="0"/>
              <a:t>Set a positive environment</a:t>
            </a:r>
          </a:p>
          <a:p>
            <a:pPr lvl="1"/>
            <a:r>
              <a:rPr lang="en-GB" dirty="0" smtClean="0"/>
              <a:t>Positive language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Briefing and Welcome for volunteers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037013"/>
            <a:ext cx="3336273" cy="1824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954" y="81023"/>
            <a:ext cx="310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Volunteer &amp; Rider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137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2061</Words>
  <Application>Microsoft Office PowerPoint</Application>
  <PresentationFormat>Widescreen</PresentationFormat>
  <Paragraphs>274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Office Theme</vt:lpstr>
      <vt:lpstr>Coaching Module</vt:lpstr>
      <vt:lpstr> </vt:lpstr>
      <vt:lpstr>Pre-session planning and checks </vt:lpstr>
      <vt:lpstr>Pre-session planning and checks </vt:lpstr>
      <vt:lpstr>Pre-session planning and checks </vt:lpstr>
      <vt:lpstr>Pre-session planning and checks </vt:lpstr>
      <vt:lpstr>Pre-Session Planning and checks </vt:lpstr>
      <vt:lpstr>Pre-session planning and checks </vt:lpstr>
      <vt:lpstr>Pre-session planning and checks </vt:lpstr>
      <vt:lpstr>Delivery</vt:lpstr>
      <vt:lpstr>Mounting and use of specialist equipment </vt:lpstr>
      <vt:lpstr>Delivery</vt:lpstr>
      <vt:lpstr>Delivery</vt:lpstr>
      <vt:lpstr>Delivery</vt:lpstr>
      <vt:lpstr>Delivery</vt:lpstr>
      <vt:lpstr>Delivery</vt:lpstr>
      <vt:lpstr>Delivery</vt:lpstr>
      <vt:lpstr>Delivery</vt:lpstr>
      <vt:lpstr>Delivery</vt:lpstr>
      <vt:lpstr>Delivery</vt:lpstr>
      <vt:lpstr>Delivery</vt:lpstr>
      <vt:lpstr>Delivery</vt:lpstr>
      <vt:lpstr>Review and Reflection</vt:lpstr>
      <vt:lpstr>Delivery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Module</dc:title>
  <dc:creator>Lyndsay Wager</dc:creator>
  <cp:lastModifiedBy>Lyndsay Wager</cp:lastModifiedBy>
  <cp:revision>25</cp:revision>
  <dcterms:created xsi:type="dcterms:W3CDTF">2018-12-05T15:46:48Z</dcterms:created>
  <dcterms:modified xsi:type="dcterms:W3CDTF">2019-01-16T17:16:28Z</dcterms:modified>
</cp:coreProperties>
</file>